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photoAlbum layout="1pic" frame="frameStyle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A0A-5565-4ADD-BF71-001850C0FA97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0067-E495-4140-823C-7F0C9BCA2B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291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A0A-5565-4ADD-BF71-001850C0FA97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0067-E495-4140-823C-7F0C9BCA2B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078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A0A-5565-4ADD-BF71-001850C0FA97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0067-E495-4140-823C-7F0C9BCA2B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194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A0A-5565-4ADD-BF71-001850C0FA97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0067-E495-4140-823C-7F0C9BCA2B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6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A0A-5565-4ADD-BF71-001850C0FA97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0067-E495-4140-823C-7F0C9BCA2B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111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A0A-5565-4ADD-BF71-001850C0FA97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0067-E495-4140-823C-7F0C9BCA2B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064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A0A-5565-4ADD-BF71-001850C0FA97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0067-E495-4140-823C-7F0C9BCA2B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231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A0A-5565-4ADD-BF71-001850C0FA97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0067-E495-4140-823C-7F0C9BCA2B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523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A0A-5565-4ADD-BF71-001850C0FA97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0067-E495-4140-823C-7F0C9BCA2B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744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A0A-5565-4ADD-BF71-001850C0FA97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0067-E495-4140-823C-7F0C9BCA2B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24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A0A-5565-4ADD-BF71-001850C0FA97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0067-E495-4140-823C-7F0C9BCA2B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819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66A0A-5565-4ADD-BF71-001850C0FA97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30067-E495-4140-823C-7F0C9BCA2B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4465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3999" y="2279374"/>
            <a:ext cx="9144000" cy="1054946"/>
          </a:xfrm>
        </p:spPr>
        <p:txBody>
          <a:bodyPr/>
          <a:lstStyle/>
          <a:p>
            <a:r>
              <a:rPr lang="hr-HR" smtClean="0">
                <a:solidFill>
                  <a:srgbClr val="C00000"/>
                </a:solidFill>
              </a:rPr>
              <a:t>Greeting cards</a:t>
            </a:r>
            <a:endParaRPr lang="hr-HR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36104" y="3655048"/>
            <a:ext cx="10919791" cy="1655762"/>
          </a:xfrm>
        </p:spPr>
        <p:txBody>
          <a:bodyPr>
            <a:noAutofit/>
          </a:bodyPr>
          <a:lstStyle/>
          <a:p>
            <a:r>
              <a:rPr lang="hr-HR" sz="2000" smtClean="0">
                <a:solidFill>
                  <a:srgbClr val="C00000"/>
                </a:solidFill>
              </a:rPr>
              <a:t>eTwinning project Transformation To Green IT</a:t>
            </a:r>
          </a:p>
          <a:p>
            <a:r>
              <a:rPr lang="hr-HR" sz="2000" smtClean="0">
                <a:solidFill>
                  <a:srgbClr val="C00000"/>
                </a:solidFill>
              </a:rPr>
              <a:t>II. osnovna škola Čakovec, Croatia</a:t>
            </a:r>
          </a:p>
          <a:p>
            <a:r>
              <a:rPr lang="hr-HR" sz="2000" smtClean="0">
                <a:solidFill>
                  <a:srgbClr val="C00000"/>
                </a:solidFill>
              </a:rPr>
              <a:t>Class 8a &amp; 8b, teacher Iva Naranđa</a:t>
            </a:r>
          </a:p>
          <a:p>
            <a:r>
              <a:rPr lang="hr-HR" sz="2000" smtClean="0">
                <a:solidFill>
                  <a:srgbClr val="C00000"/>
                </a:solidFill>
              </a:rPr>
              <a:t>December 2018</a:t>
            </a:r>
            <a:endParaRPr lang="hr-HR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ed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673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r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88" y="685800"/>
            <a:ext cx="7767637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000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van_belosevi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85800"/>
            <a:ext cx="54864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127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van_belovi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672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van_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917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arl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685800"/>
            <a:ext cx="82423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983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576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ovr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04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uj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685800"/>
            <a:ext cx="78105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111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ik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216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eon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005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ik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63" y="685800"/>
            <a:ext cx="8778875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385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on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685800"/>
            <a:ext cx="82423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334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edr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019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ar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13" y="685800"/>
            <a:ext cx="8029575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166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266122" y="2233682"/>
            <a:ext cx="5257800" cy="2550353"/>
          </a:xfrm>
        </p:spPr>
        <p:txBody>
          <a:bodyPr>
            <a:normAutofit/>
          </a:bodyPr>
          <a:lstStyle/>
          <a:p>
            <a:r>
              <a:rPr lang="hr-HR" smtClean="0">
                <a:solidFill>
                  <a:srgbClr val="C00000"/>
                </a:solidFill>
              </a:rPr>
              <a:t/>
            </a:r>
            <a:br>
              <a:rPr lang="hr-HR" smtClean="0">
                <a:solidFill>
                  <a:srgbClr val="C00000"/>
                </a:solidFill>
              </a:rPr>
            </a:br>
            <a:r>
              <a:rPr lang="hr-HR" sz="3100" i="1" smtClean="0">
                <a:solidFill>
                  <a:srgbClr val="C00000"/>
                </a:solidFill>
              </a:rPr>
              <a:t>We used:</a:t>
            </a:r>
            <a:br>
              <a:rPr lang="hr-HR" sz="3100" i="1" smtClean="0">
                <a:solidFill>
                  <a:srgbClr val="C00000"/>
                </a:solidFill>
              </a:rPr>
            </a:br>
            <a:r>
              <a:rPr lang="hr-HR" sz="3100" i="1" smtClean="0">
                <a:solidFill>
                  <a:srgbClr val="C00000"/>
                </a:solidFill>
              </a:rPr>
              <a:t>Pixabay (background images)</a:t>
            </a:r>
            <a:br>
              <a:rPr lang="hr-HR" sz="3100" i="1" smtClean="0">
                <a:solidFill>
                  <a:srgbClr val="C00000"/>
                </a:solidFill>
              </a:rPr>
            </a:br>
            <a:r>
              <a:rPr lang="hr-HR" sz="3100" i="1">
                <a:solidFill>
                  <a:srgbClr val="C00000"/>
                </a:solidFill>
              </a:rPr>
              <a:t>&amp;</a:t>
            </a:r>
            <a:r>
              <a:rPr lang="hr-HR" sz="3100" i="1" smtClean="0">
                <a:solidFill>
                  <a:srgbClr val="C00000"/>
                </a:solidFill>
              </a:rPr>
              <a:t/>
            </a:r>
            <a:br>
              <a:rPr lang="hr-HR" sz="3100" i="1" smtClean="0">
                <a:solidFill>
                  <a:srgbClr val="C00000"/>
                </a:solidFill>
              </a:rPr>
            </a:br>
            <a:r>
              <a:rPr lang="hr-HR" sz="3100" i="1" smtClean="0">
                <a:solidFill>
                  <a:srgbClr val="C00000"/>
                </a:solidFill>
              </a:rPr>
              <a:t>MS Paint 3D</a:t>
            </a:r>
            <a:endParaRPr lang="hr-HR" sz="3100" i="1">
              <a:solidFill>
                <a:srgbClr val="C0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398" y="2875661"/>
            <a:ext cx="1857376" cy="126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2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an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685800"/>
            <a:ext cx="8482013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541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azr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931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enjam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685800"/>
            <a:ext cx="82423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440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in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437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omagoj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665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orij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299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ori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200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25</Words>
  <Application>Microsoft Office PowerPoint</Application>
  <PresentationFormat>Široki zaslon</PresentationFormat>
  <Paragraphs>6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sustava Office</vt:lpstr>
      <vt:lpstr>Greeting cards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We used: Pixabay (background images) &amp; MS Paint 3D</vt:lpstr>
    </vt:vector>
  </TitlesOfParts>
  <Company>II. OSNOVNA ŠKOLA ČAKOVEC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Greeting cards</dc:title>
  <dc:creator>II. OŠ ČAKOVEC</dc:creator>
  <cp:lastModifiedBy>II. OŠ ČAKOVEC</cp:lastModifiedBy>
  <cp:revision>5</cp:revision>
  <dcterms:created xsi:type="dcterms:W3CDTF">2018-12-14T17:35:14Z</dcterms:created>
  <dcterms:modified xsi:type="dcterms:W3CDTF">2018-12-14T17:51:54Z</dcterms:modified>
</cp:coreProperties>
</file>