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SID2019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6698246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İnterneti güvenli şekilde nasıl kullanırım?</a:t>
            </a:r>
            <a:endParaRPr lang="tr-TR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6698293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Siber tuzakları nasıl anlarım?</a:t>
            </a:r>
            <a:endParaRPr lang="tr-TR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6698338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İnternette nasıl güvenli şifre oluşturabilirim?</a:t>
            </a:r>
            <a:endParaRPr lang="tr-TR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6698288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İnternette paylaşım yaparken nelere dikkat etmeliyim?</a:t>
            </a:r>
            <a:br>
              <a:rPr lang="tr-T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“DÜŞÜN kuralı”</a:t>
            </a:r>
            <a:endParaRPr lang="tr-T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zvR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İnterneti daha güvenli nasıl kullanabilirim?</a:t>
            </a:r>
            <a:br>
              <a:rPr lang="tr-TR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“TAKTİK kuralı”</a:t>
            </a:r>
            <a:endParaRPr lang="tr-T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gig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4406"/>
            <a:ext cx="9144000" cy="492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zQP3b.jpg"/>
          <p:cNvPicPr>
            <a:picLocks noChangeAspect="1"/>
          </p:cNvPicPr>
          <p:nvPr/>
        </p:nvPicPr>
        <p:blipFill>
          <a:blip r:embed="rId2" cstate="print"/>
          <a:srcRect t="13379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Sosyal medya paylaşımlarımda dikkatli olmalıyım!</a:t>
            </a:r>
            <a:endParaRPr lang="tr-T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M67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İnternette her gördüğüme inanmamalıyım!</a:t>
            </a:r>
            <a:endParaRPr lang="tr-TR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OE1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Şimdi size </a:t>
            </a:r>
            <a:br>
              <a:rPr lang="tr-TR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bir resim göstereceğim</a:t>
            </a:r>
            <a:endParaRPr lang="tr-TR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rcRect b="12891"/>
          <a:stretch>
            <a:fillRect/>
          </a:stretch>
        </p:blipFill>
        <p:spPr>
          <a:xfrm>
            <a:off x="539552" y="764704"/>
            <a:ext cx="8044289" cy="517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rcRect l="13427" t="6083" r="6905" b="32063"/>
          <a:stretch>
            <a:fillRect/>
          </a:stretch>
        </p:blipFill>
        <p:spPr>
          <a:xfrm>
            <a:off x="-1" y="0"/>
            <a:ext cx="9143867" cy="6858000"/>
          </a:xfrm>
          <a:prstGeom prst="rect">
            <a:avLst/>
          </a:prstGeom>
        </p:spPr>
      </p:pic>
      <p:sp>
        <p:nvSpPr>
          <p:cNvPr id="5" name="4 Sol Ok"/>
          <p:cNvSpPr/>
          <p:nvPr/>
        </p:nvSpPr>
        <p:spPr>
          <a:xfrm rot="1846921" flipV="1">
            <a:off x="1508496" y="1356345"/>
            <a:ext cx="1626480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0" y="0"/>
            <a:ext cx="45544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MAYONEZ</a:t>
            </a:r>
            <a:endParaRPr lang="tr-T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Sol Ok"/>
          <p:cNvSpPr/>
          <p:nvPr/>
        </p:nvSpPr>
        <p:spPr>
          <a:xfrm rot="18941872" flipV="1">
            <a:off x="1922537" y="3955455"/>
            <a:ext cx="1782422" cy="6752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0" y="5013176"/>
            <a:ext cx="3948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ŞEFTALİ</a:t>
            </a:r>
            <a:endParaRPr lang="tr-T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96136" y="5013176"/>
            <a:ext cx="25458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ELMA</a:t>
            </a:r>
            <a:endParaRPr lang="tr-T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Sol Ok"/>
          <p:cNvSpPr/>
          <p:nvPr/>
        </p:nvSpPr>
        <p:spPr>
          <a:xfrm rot="16393121" flipV="1">
            <a:off x="6156167" y="3496066"/>
            <a:ext cx="1782422" cy="6752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Güvenli </a:t>
            </a:r>
            <a:br>
              <a:rPr lang="tr-T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 için</a:t>
            </a:r>
            <a:br>
              <a:rPr lang="tr-T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UNUTMAYALIM!</a:t>
            </a:r>
            <a:endParaRPr lang="tr-TR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7911907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Güvenli İnternet Günü </a:t>
            </a:r>
            <a:b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Şubat 2019</a:t>
            </a:r>
            <a:endParaRPr lang="tr-T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Safer Internet </a:t>
            </a: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Day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5 </a:t>
            </a: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February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2019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5 Resim" descr="SID2019_logo.jpg"/>
          <p:cNvPicPr>
            <a:picLocks noChangeAspect="1"/>
          </p:cNvPicPr>
          <p:nvPr/>
        </p:nvPicPr>
        <p:blipFill>
          <a:blip r:embed="rId2" cstate="print"/>
          <a:srcRect l="6688" t="13251" r="48425" b="10625"/>
          <a:stretch>
            <a:fillRect/>
          </a:stretch>
        </p:blipFill>
        <p:spPr>
          <a:xfrm>
            <a:off x="1331640" y="2132856"/>
            <a:ext cx="2483768" cy="2527343"/>
          </a:xfrm>
          <a:prstGeom prst="rect">
            <a:avLst/>
          </a:prstGeom>
        </p:spPr>
      </p:pic>
      <p:pic>
        <p:nvPicPr>
          <p:cNvPr id="7" name="6 Resim" descr="gig2019.jpg"/>
          <p:cNvPicPr>
            <a:picLocks noChangeAspect="1"/>
          </p:cNvPicPr>
          <p:nvPr/>
        </p:nvPicPr>
        <p:blipFill>
          <a:blip r:embed="rId3" cstate="print"/>
          <a:srcRect r="46063"/>
          <a:stretch>
            <a:fillRect/>
          </a:stretch>
        </p:blipFill>
        <p:spPr>
          <a:xfrm>
            <a:off x="4788024" y="2132856"/>
            <a:ext cx="2376264" cy="237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ID2019_logo.jpg"/>
          <p:cNvPicPr>
            <a:picLocks noChangeAspect="1"/>
          </p:cNvPicPr>
          <p:nvPr/>
        </p:nvPicPr>
        <p:blipFill>
          <a:blip r:embed="rId2" cstate="print"/>
          <a:srcRect l="8662" t="13663" r="48425" b="12558"/>
          <a:stretch>
            <a:fillRect/>
          </a:stretch>
        </p:blipFill>
        <p:spPr>
          <a:xfrm>
            <a:off x="0" y="476672"/>
            <a:ext cx="3347864" cy="388843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419872" y="692696"/>
            <a:ext cx="5449729" cy="3770263"/>
          </a:xfrm>
          <a:prstGeom prst="rect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Hazırlayan:</a:t>
            </a:r>
          </a:p>
          <a:p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BİLGE VAREL</a:t>
            </a:r>
          </a:p>
          <a:p>
            <a:r>
              <a:rPr lang="tr-T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Fen Bilimleri Öğretmeni</a:t>
            </a:r>
          </a:p>
          <a:p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100. Yıl Atatürk Ortaokulu</a:t>
            </a:r>
          </a:p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Köşk/Aydın/</a:t>
            </a:r>
            <a:r>
              <a:rPr lang="tr-T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Turkey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5 Resim" descr="SID2019_logo.jpg"/>
          <p:cNvPicPr>
            <a:picLocks noChangeAspect="1"/>
          </p:cNvPicPr>
          <p:nvPr/>
        </p:nvPicPr>
        <p:blipFill>
          <a:blip r:embed="rId3" cstate="print"/>
          <a:srcRect l="9935"/>
          <a:stretch>
            <a:fillRect/>
          </a:stretch>
        </p:blipFill>
        <p:spPr>
          <a:xfrm>
            <a:off x="323528" y="4869160"/>
            <a:ext cx="2520280" cy="1988840"/>
          </a:xfrm>
          <a:prstGeom prst="rect">
            <a:avLst/>
          </a:prstGeom>
        </p:spPr>
      </p:pic>
      <p:pic>
        <p:nvPicPr>
          <p:cNvPr id="7" name="6 Resim" descr="Okul Logos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869160"/>
            <a:ext cx="1708257" cy="1700808"/>
          </a:xfrm>
          <a:prstGeom prst="rect">
            <a:avLst/>
          </a:prstGeom>
        </p:spPr>
      </p:pic>
      <p:pic>
        <p:nvPicPr>
          <p:cNvPr id="8" name="7 Resim" descr="etwinning_logo_2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229200"/>
            <a:ext cx="1728192" cy="1279700"/>
          </a:xfrm>
          <a:prstGeom prst="rect">
            <a:avLst/>
          </a:prstGeom>
        </p:spPr>
      </p:pic>
      <p:pic>
        <p:nvPicPr>
          <p:cNvPr id="9" name="8 Resim" descr="eTwinning School Lab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725144"/>
            <a:ext cx="1584176" cy="173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Güvenli İnternet Günü </a:t>
            </a:r>
            <a:br>
              <a:rPr lang="tr-T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2019 Teması</a:t>
            </a:r>
            <a:endParaRPr lang="tr-TR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5 Resim" descr="SID2019_logo.jpg"/>
          <p:cNvPicPr>
            <a:picLocks noChangeAspect="1"/>
          </p:cNvPicPr>
          <p:nvPr/>
        </p:nvPicPr>
        <p:blipFill>
          <a:blip r:embed="rId2" cstate="print"/>
          <a:srcRect l="6688" t="13251" r="48425" b="10625"/>
          <a:stretch>
            <a:fillRect/>
          </a:stretch>
        </p:blipFill>
        <p:spPr>
          <a:xfrm>
            <a:off x="0" y="908720"/>
            <a:ext cx="2483768" cy="2527343"/>
          </a:xfrm>
          <a:prstGeom prst="rect">
            <a:avLst/>
          </a:prstGeom>
        </p:spPr>
      </p:pic>
      <p:pic>
        <p:nvPicPr>
          <p:cNvPr id="7" name="6 Resim" descr="gig2019.jpg"/>
          <p:cNvPicPr>
            <a:picLocks noChangeAspect="1"/>
          </p:cNvPicPr>
          <p:nvPr/>
        </p:nvPicPr>
        <p:blipFill>
          <a:blip r:embed="rId3" cstate="print"/>
          <a:srcRect r="46063"/>
          <a:stretch>
            <a:fillRect/>
          </a:stretch>
        </p:blipFill>
        <p:spPr>
          <a:xfrm>
            <a:off x="6767736" y="980728"/>
            <a:ext cx="2376264" cy="2374890"/>
          </a:xfrm>
          <a:prstGeom prst="rect">
            <a:avLst/>
          </a:prstGeom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323528" y="3573016"/>
            <a:ext cx="85689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“Hep 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birlikte daha iyi bir 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nternete”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tr-TR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>
              <a:spcBef>
                <a:spcPct val="0"/>
              </a:spcBef>
            </a:pPr>
            <a:endParaRPr lang="tr-TR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>
              <a:spcBef>
                <a:spcPct val="0"/>
              </a:spcBef>
            </a:pPr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tr-TR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Together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tr-TR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internet</a:t>
            </a:r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kumimoji="0" lang="tr-TR" sz="4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7911919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FB_IMG_151669829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tr-TR" sz="7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İnternette güvenliğim için nelere dikkat etmeliyim?</a:t>
            </a:r>
            <a:br>
              <a:rPr lang="tr-TR" sz="7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7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“TAKİP kuralı”</a:t>
            </a:r>
            <a:endParaRPr lang="tr-T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5iay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Nasıl iyi bir dijital vatandaş olurum?</a:t>
            </a:r>
            <a:endParaRPr lang="tr-TR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96</Words>
  <Application>Microsoft Office PowerPoint</Application>
  <PresentationFormat>Ekran Gösterisi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Slayt 1</vt:lpstr>
      <vt:lpstr>Slayt 2</vt:lpstr>
      <vt:lpstr>Güvenli İnternet Günü  5 Şubat 2019</vt:lpstr>
      <vt:lpstr>Güvenli İnternet Günü  2019 Teması</vt:lpstr>
      <vt:lpstr>Slayt 5</vt:lpstr>
      <vt:lpstr>Slayt 6</vt:lpstr>
      <vt:lpstr>İnternette güvenliğim için nelere dikkat etmeliyim? “TAKİP kuralı”</vt:lpstr>
      <vt:lpstr>Slayt 8</vt:lpstr>
      <vt:lpstr>Nasıl iyi bir dijital vatandaş olurum?</vt:lpstr>
      <vt:lpstr>Slayt 10</vt:lpstr>
      <vt:lpstr>İnterneti güvenli şekilde nasıl kullanırım?</vt:lpstr>
      <vt:lpstr>Slayt 12</vt:lpstr>
      <vt:lpstr>Siber tuzakları nasıl anlarım?</vt:lpstr>
      <vt:lpstr>Slayt 14</vt:lpstr>
      <vt:lpstr>İnternette nasıl güvenli şifre oluşturabilirim?</vt:lpstr>
      <vt:lpstr>Slayt 16</vt:lpstr>
      <vt:lpstr>İnternette paylaşım yaparken nelere dikkat etmeliyim? “DÜŞÜN kuralı”</vt:lpstr>
      <vt:lpstr>Slayt 18</vt:lpstr>
      <vt:lpstr>İnterneti daha güvenli nasıl kullanabilirim? “TAKTİK kuralı”</vt:lpstr>
      <vt:lpstr>Slayt 20</vt:lpstr>
      <vt:lpstr>Sosyal medya paylaşımlarımda dikkatli olmalıyım!</vt:lpstr>
      <vt:lpstr>Slayt 22</vt:lpstr>
      <vt:lpstr>İnternette her gördüğüme inanmamalıyım!</vt:lpstr>
      <vt:lpstr>Slayt 24</vt:lpstr>
      <vt:lpstr>Şimdi size  bir resim göstereceğim</vt:lpstr>
      <vt:lpstr>Slayt 26</vt:lpstr>
      <vt:lpstr>Slayt 27</vt:lpstr>
      <vt:lpstr>Güvenli  internet için  UNUTMAYALIM!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oem</dc:creator>
  <cp:lastModifiedBy>oem</cp:lastModifiedBy>
  <cp:revision>16</cp:revision>
  <dcterms:created xsi:type="dcterms:W3CDTF">2019-02-03T17:15:21Z</dcterms:created>
  <dcterms:modified xsi:type="dcterms:W3CDTF">2019-02-03T19:50:53Z</dcterms:modified>
</cp:coreProperties>
</file>