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71" r:id="rId8"/>
    <p:sldId id="265" r:id="rId9"/>
    <p:sldId id="266" r:id="rId10"/>
    <p:sldId id="273" r:id="rId11"/>
    <p:sldId id="267" r:id="rId12"/>
    <p:sldId id="269" r:id="rId13"/>
    <p:sldId id="26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11.07.21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latin typeface="Arial" pitchFamily="34" charset="0"/>
                <a:cs typeface="Arial" pitchFamily="34" charset="0"/>
              </a:rPr>
              <a:t>INTERDISCIPLINARY SUBJECT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dirty="0" smtClean="0">
                <a:latin typeface="Arial" pitchFamily="34" charset="0"/>
                <a:cs typeface="Arial" pitchFamily="34" charset="0"/>
              </a:rPr>
            </a:b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"LET`S CHANGE THE WORLD</a:t>
            </a:r>
            <a:r>
              <a:rPr lang="ro-RO" sz="4800" b="1" dirty="0" smtClean="0">
                <a:latin typeface="Arial" pitchFamily="34" charset="0"/>
                <a:cs typeface="Arial" pitchFamily="34" charset="0"/>
              </a:rPr>
              <a:t>!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"</a:t>
            </a:r>
            <a:endParaRPr lang="ro-RO" sz="4800" dirty="0" smtClean="0">
              <a:latin typeface="Arial" pitchFamily="34" charset="0"/>
              <a:cs typeface="Arial" pitchFamily="34" charset="0"/>
            </a:endParaRPr>
          </a:p>
          <a:p>
            <a:endParaRPr lang="ro-RO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600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GB" sz="36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o-RO" sz="3600" b="1" dirty="0" smtClean="0">
                <a:latin typeface="Arial" pitchFamily="34" charset="0"/>
                <a:cs typeface="Arial" pitchFamily="34" charset="0"/>
              </a:rPr>
              <a:t>ecent work and economic growth 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Making of clips about parents jobs 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Debates about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“decent work”, about their parents jobs (in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romanian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and civic education classes)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Role playing- parents jobs (civic education)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Creating “the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piramides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of jobs” (art classes)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1371600"/>
            <a:ext cx="1397000" cy="139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dirty="0" smtClean="0">
                <a:latin typeface="Arial" pitchFamily="34" charset="0"/>
                <a:cs typeface="Arial" pitchFamily="34" charset="0"/>
              </a:rPr>
              <a:t>SDG 14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o-RO" sz="4000" b="1" dirty="0" smtClean="0">
                <a:latin typeface="Arial" pitchFamily="34" charset="0"/>
                <a:cs typeface="Arial" pitchFamily="34" charset="0"/>
              </a:rPr>
              <a:t>Life below water</a:t>
            </a:r>
            <a:endParaRPr lang="ro-RO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Celebrating “World Water Day”-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22th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of march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Watching clips about the importance of water, the water cycle and the life of 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waterdrop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Virtual mobility- water filtration process, the importance of water in our daily lives 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Ways to save water, reducing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waterpollution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(science class)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Experiments -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water filtration, density (science class)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5334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Climate action project!</a:t>
            </a:r>
            <a:endParaRPr lang="ro-RO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Watching movies/ presentation about causes and effects of climate changes (geography and nature science classes)</a:t>
            </a:r>
          </a:p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Creating drawings/collages/posters/</a:t>
            </a:r>
            <a:r>
              <a:rPr lang="en-GB" sz="3600" dirty="0" err="1" smtClean="0">
                <a:latin typeface="Arial" pitchFamily="34" charset="0"/>
                <a:cs typeface="Arial" pitchFamily="34" charset="0"/>
              </a:rPr>
              <a:t>padlets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with this causes, effects of climate changes (art classes) </a:t>
            </a:r>
            <a:endParaRPr lang="ro-RO" sz="3600" dirty="0" smtClean="0">
              <a:latin typeface="Arial" pitchFamily="34" charset="0"/>
              <a:cs typeface="Arial" pitchFamily="34" charset="0"/>
            </a:endParaRPr>
          </a:p>
          <a:p>
            <a:endParaRPr lang="ro-RO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229600" cy="1143000"/>
          </a:xfrm>
        </p:spPr>
        <p:txBody>
          <a:bodyPr>
            <a:noAutofit/>
          </a:bodyPr>
          <a:lstStyle/>
          <a:p>
            <a:r>
              <a:rPr lang="ro-RO" sz="4000" dirty="0" smtClean="0">
                <a:latin typeface="Arial" pitchFamily="34" charset="0"/>
                <a:cs typeface="Arial" pitchFamily="34" charset="0"/>
              </a:rPr>
              <a:t>SDG 16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o-RO" sz="4000" b="1" dirty="0" smtClean="0">
                <a:latin typeface="Arial" pitchFamily="34" charset="0"/>
                <a:cs typeface="Arial" pitchFamily="34" charset="0"/>
              </a:rPr>
              <a:t>Peace, justice and </a:t>
            </a:r>
            <a:r>
              <a:rPr lang="ro-RO" sz="4000" b="1" dirty="0" smtClean="0">
                <a:latin typeface="Arial" pitchFamily="34" charset="0"/>
                <a:cs typeface="Arial" pitchFamily="34" charset="0"/>
              </a:rPr>
              <a:t>strong </a:t>
            </a:r>
            <a:r>
              <a:rPr lang="ro-RO" sz="4000" b="1" dirty="0" smtClean="0">
                <a:latin typeface="Arial" pitchFamily="34" charset="0"/>
                <a:cs typeface="Arial" pitchFamily="34" charset="0"/>
              </a:rPr>
              <a:t>institutions 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 </a:t>
            </a:r>
            <a:endParaRPr lang="ro-RO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324612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Recording voice messages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about peace and uploading them on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etwinning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dirty="0" err="1" smtClean="0">
                <a:latin typeface="Arial" pitchFamily="34" charset="0"/>
                <a:cs typeface="Arial" pitchFamily="34" charset="0"/>
              </a:rPr>
              <a:t>Creatig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padlet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- “Wise Wall” with quotes from important characters who supported peace (civic education and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english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classes)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Interview with Kofi Anan- a personality who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promoted peace 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181600"/>
            <a:ext cx="144780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European Union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UE presentation,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european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institutions, their role, The European Rights (history, civic education)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UE politics presentation about climate changes, about COVID ( nature science)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Presenting “The Children’s Rights” through pictures (art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clases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524000"/>
          </a:xfrm>
        </p:spPr>
        <p:txBody>
          <a:bodyPr>
            <a:noAutofit/>
          </a:bodyPr>
          <a:lstStyle/>
          <a:p>
            <a:r>
              <a:rPr lang="ro-RO" sz="4000" b="1" dirty="0" smtClean="0">
                <a:latin typeface="Arial" pitchFamily="34" charset="0"/>
                <a:cs typeface="Arial" pitchFamily="34" charset="0"/>
              </a:rPr>
              <a:t>The porpous of the INTERDISCIPLINARY SUBJECT </a:t>
            </a:r>
            <a:endParaRPr lang="ro-RO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3200400"/>
          </a:xfrm>
        </p:spPr>
        <p:txBody>
          <a:bodyPr>
            <a:normAutofit/>
          </a:bodyPr>
          <a:lstStyle/>
          <a:p>
            <a:r>
              <a:rPr lang="ro-RO" sz="4000" dirty="0" smtClean="0">
                <a:latin typeface="Arial" pitchFamily="34" charset="0"/>
                <a:cs typeface="Arial" pitchFamily="34" charset="0"/>
              </a:rPr>
              <a:t>The understanding 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of Sustainable Development Goals</a:t>
            </a:r>
            <a:endParaRPr lang="en-GB" sz="4000" dirty="0" smtClean="0">
              <a:latin typeface="Arial" pitchFamily="34" charset="0"/>
              <a:cs typeface="Arial" pitchFamily="34" charset="0"/>
            </a:endParaRPr>
          </a:p>
          <a:p>
            <a:r>
              <a:rPr lang="en-GB" sz="4000" dirty="0">
                <a:latin typeface="Arial" pitchFamily="34" charset="0"/>
                <a:cs typeface="Arial" pitchFamily="34" charset="0"/>
              </a:rPr>
              <a:t>T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en-GB" sz="4000" dirty="0" err="1" smtClean="0">
                <a:latin typeface="Arial" pitchFamily="34" charset="0"/>
                <a:cs typeface="Arial" pitchFamily="34" charset="0"/>
              </a:rPr>
              <a:t>partipate</a:t>
            </a:r>
            <a:r>
              <a:rPr lang="en-GB" sz="4000" dirty="0" smtClean="0">
                <a:latin typeface="Arial" pitchFamily="34" charset="0"/>
                <a:cs typeface="Arial" pitchFamily="34" charset="0"/>
              </a:rPr>
              <a:t> in activities, that realize them   </a:t>
            </a:r>
            <a:endParaRPr lang="ro-RO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b="1" dirty="0" smtClean="0">
                <a:latin typeface="Arial" pitchFamily="34" charset="0"/>
                <a:cs typeface="Arial" pitchFamily="34" charset="0"/>
              </a:rPr>
              <a:t>LEARNING CONTENTS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dirty="0" smtClean="0">
                <a:latin typeface="Arial" pitchFamily="34" charset="0"/>
                <a:cs typeface="Arial" pitchFamily="34" charset="0"/>
              </a:rPr>
            </a:b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1: No poverty: Eradicating poverty in all its forms and in any context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4: Quality education: Ensuring quality education and promoting lifelong learning opportunities for all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5: Gender equality - Achieve gender equality and empower all women and girls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8001000" cy="5029200"/>
          </a:xfrm>
        </p:spPr>
        <p:txBody>
          <a:bodyPr>
            <a:noAutofit/>
          </a:bodyPr>
          <a:lstStyle/>
          <a:p>
            <a:r>
              <a:rPr lang="ro-RO" sz="2800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14: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Life below water: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Conservation and sustainable use of oceans, seas and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marine resources </a:t>
            </a:r>
            <a:r>
              <a:rPr lang="ro-RO" sz="2800" dirty="0">
                <a:latin typeface="Arial" pitchFamily="34" charset="0"/>
                <a:cs typeface="Arial" pitchFamily="34" charset="0"/>
              </a:rPr>
              <a:t>for sustainable development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2800" dirty="0" smtClean="0">
                <a:latin typeface="Arial" pitchFamily="34" charset="0"/>
                <a:cs typeface="Arial" pitchFamily="34" charset="0"/>
              </a:rPr>
            </a:br>
            <a:r>
              <a:rPr lang="ro-RO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dirty="0" smtClean="0">
                <a:latin typeface="Arial" pitchFamily="34" charset="0"/>
                <a:cs typeface="Arial" pitchFamily="34" charset="0"/>
              </a:rPr>
            </a:br>
            <a:r>
              <a:rPr lang="ro-RO" sz="2800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16: Peace, justice and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strong institutions </a:t>
            </a:r>
            <a:r>
              <a:rPr lang="ro-RO" sz="2800" dirty="0" smtClean="0">
                <a:latin typeface="Arial" pitchFamily="34" charset="0"/>
                <a:cs typeface="Arial" pitchFamily="34" charset="0"/>
              </a:rPr>
              <a:t>- Promoting peaceful and inclusive societies for sustainable development, access to justice for all and the creation of efficient,</a:t>
            </a:r>
            <a:br>
              <a:rPr lang="ro-RO" sz="2800" dirty="0" smtClean="0">
                <a:latin typeface="Arial" pitchFamily="34" charset="0"/>
                <a:cs typeface="Arial" pitchFamily="34" charset="0"/>
              </a:rPr>
            </a:br>
            <a:r>
              <a:rPr lang="ro-RO" sz="2800" dirty="0" smtClean="0">
                <a:latin typeface="Arial" pitchFamily="34" charset="0"/>
                <a:cs typeface="Arial" pitchFamily="34" charset="0"/>
              </a:rPr>
              <a:t>responsible and inclusive institutions at all levels.</a:t>
            </a:r>
            <a:br>
              <a:rPr lang="ro-RO" sz="2800" dirty="0" smtClean="0">
                <a:latin typeface="Arial" pitchFamily="34" charset="0"/>
                <a:cs typeface="Arial" pitchFamily="34" charset="0"/>
              </a:rPr>
            </a:br>
            <a:r>
              <a:rPr lang="ro-RO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sz="3200" b="1" dirty="0" smtClean="0">
                <a:latin typeface="Arial" pitchFamily="34" charset="0"/>
                <a:cs typeface="Arial" pitchFamily="34" charset="0"/>
              </a:rPr>
            </a:br>
            <a:endParaRPr lang="ro-RO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5181600"/>
          </a:xfrm>
        </p:spPr>
        <p:txBody>
          <a:bodyPr>
            <a:normAutofit fontScale="90000"/>
          </a:bodyPr>
          <a:lstStyle/>
          <a:p>
            <a:r>
              <a:rPr lang="ro-RO" sz="4000" dirty="0" smtClean="0">
                <a:latin typeface="Arial" pitchFamily="34" charset="0"/>
                <a:cs typeface="Arial" pitchFamily="34" charset="0"/>
              </a:rPr>
              <a:t>SDG 17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: Partnerships </a:t>
            </a:r>
            <a:r>
              <a:rPr lang="ro-RO" sz="4000" dirty="0" smtClean="0">
                <a:latin typeface="Arial" pitchFamily="34" charset="0"/>
                <a:cs typeface="Arial" pitchFamily="34" charset="0"/>
              </a:rPr>
              <a:t>for the goals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dirty="0" smtClean="0">
                <a:latin typeface="Arial" pitchFamily="34" charset="0"/>
                <a:cs typeface="Arial" pitchFamily="34" charset="0"/>
              </a:rPr>
            </a:br>
            <a:r>
              <a:rPr lang="ro-RO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dirty="0" smtClean="0">
                <a:latin typeface="Arial" pitchFamily="34" charset="0"/>
                <a:cs typeface="Arial" pitchFamily="34" charset="0"/>
              </a:rPr>
            </a:br>
            <a:r>
              <a:rPr lang="ro-RO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Strengthen the means of 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implementation and 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revitalize the global partnership for 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sustainable development</a:t>
            </a:r>
            <a:r>
              <a:rPr lang="ro-RO" sz="36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o-RO" sz="3600" dirty="0" smtClean="0">
                <a:latin typeface="Arial" pitchFamily="34" charset="0"/>
                <a:cs typeface="Arial" pitchFamily="34" charset="0"/>
              </a:rPr>
            </a:br>
            <a:r>
              <a:rPr lang="ro-RO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o-RO" b="1" dirty="0" smtClean="0">
                <a:latin typeface="Arial" pitchFamily="34" charset="0"/>
                <a:cs typeface="Arial" pitchFamily="34" charset="0"/>
              </a:rPr>
            </a:b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838200"/>
            <a:ext cx="12192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4400" dirty="0" smtClean="0">
                <a:latin typeface="Arial" pitchFamily="34" charset="0"/>
                <a:cs typeface="Arial" pitchFamily="34" charset="0"/>
              </a:rPr>
              <a:t>SDG </a:t>
            </a:r>
            <a:r>
              <a:rPr lang="ro-RO" sz="4400" dirty="0" smtClean="0">
                <a:latin typeface="Arial" pitchFamily="34" charset="0"/>
                <a:cs typeface="Arial" pitchFamily="34" charset="0"/>
              </a:rPr>
              <a:t>1: </a:t>
            </a:r>
            <a:r>
              <a:rPr lang="ro-RO" sz="4400" b="1" dirty="0" smtClean="0">
                <a:latin typeface="Arial" pitchFamily="34" charset="0"/>
                <a:cs typeface="Arial" pitchFamily="34" charset="0"/>
              </a:rPr>
              <a:t>No poverty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2468563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Reading texts about the living conditions of other children from foreign countries, about povertry (in romanian and english classes) 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Watching clips on Youtube (about poverty)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68580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o-RO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Collecting  ”shoeboxes” for Christmas, full with books, school supplies, clothes, sweets, that we donated to the poor children from our city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Participating to the European </a:t>
            </a:r>
            <a:r>
              <a:rPr lang="ro-RO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Week for Waste Reduction – 20-28 noiembrie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Participating to the  </a:t>
            </a:r>
            <a:r>
              <a:rPr lang="ro-RO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Green Week </a:t>
            </a:r>
          </a:p>
          <a:p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o-RO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 dirty="0" smtClean="0">
                <a:latin typeface="Arial" pitchFamily="34" charset="0"/>
                <a:cs typeface="Arial" pitchFamily="34" charset="0"/>
              </a:rPr>
              <a:t>Objective 4: </a:t>
            </a:r>
            <a:r>
              <a:rPr lang="ro-RO" sz="3600" b="1" dirty="0" smtClean="0">
                <a:latin typeface="Arial" pitchFamily="34" charset="0"/>
                <a:cs typeface="Arial" pitchFamily="34" charset="0"/>
              </a:rPr>
              <a:t>Quality education</a:t>
            </a:r>
            <a:endParaRPr lang="ro-RO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19400"/>
            <a:ext cx="8229600" cy="2484120"/>
          </a:xfrm>
        </p:spPr>
        <p:txBody>
          <a:bodyPr/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Presenting and discussing about the children rights for education (civic education)</a:t>
            </a: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Watching clips about the old school and and the school today (history) 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304800"/>
            <a:ext cx="137160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400" dirty="0" smtClean="0">
                <a:latin typeface="Arial" pitchFamily="34" charset="0"/>
                <a:cs typeface="Arial" pitchFamily="34" charset="0"/>
              </a:rPr>
              <a:t>SDG 5</a:t>
            </a:r>
            <a:r>
              <a:rPr lang="ro-RO" sz="4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o-RO" sz="4400" b="1" dirty="0" smtClean="0">
                <a:latin typeface="Arial" pitchFamily="34" charset="0"/>
                <a:cs typeface="Arial" pitchFamily="34" charset="0"/>
              </a:rPr>
              <a:t>Gender equality</a:t>
            </a:r>
            <a:r>
              <a:rPr lang="ro-RO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 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2484120"/>
          </a:xfrm>
        </p:spPr>
        <p:txBody>
          <a:bodyPr>
            <a:normAutofit/>
          </a:bodyPr>
          <a:lstStyle/>
          <a:p>
            <a:r>
              <a:rPr lang="ro-RO" dirty="0" smtClean="0">
                <a:latin typeface="Arial" pitchFamily="34" charset="0"/>
                <a:cs typeface="Arial" pitchFamily="34" charset="0"/>
              </a:rPr>
              <a:t>Debates about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“Women who changed the world” </a:t>
            </a:r>
            <a:endParaRPr lang="ro-RO" dirty="0" smtClean="0">
              <a:latin typeface="Arial" pitchFamily="34" charset="0"/>
              <a:cs typeface="Arial" pitchFamily="34" charset="0"/>
            </a:endParaRPr>
          </a:p>
          <a:p>
            <a:r>
              <a:rPr lang="ro-RO" dirty="0" smtClean="0">
                <a:latin typeface="Arial" pitchFamily="34" charset="0"/>
                <a:cs typeface="Arial" pitchFamily="34" charset="0"/>
              </a:rPr>
              <a:t>PowerPoint presentation about romanian women who influenced the history- Ecaterina Teodoroiu, Queen Elisabeta, Queen Maria (history)</a:t>
            </a:r>
          </a:p>
          <a:p>
            <a:endParaRPr lang="ro-RO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62000"/>
            <a:ext cx="1295400" cy="1295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5760</TotalTime>
  <Words>519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INTERDISCIPLINARY SUBJECT </vt:lpstr>
      <vt:lpstr>The porpous of the INTERDISCIPLINARY SUBJECT </vt:lpstr>
      <vt:lpstr>LEARNING CONTENTS </vt:lpstr>
      <vt:lpstr>SDG 14: Life below water: Conservation and sustainable use of oceans, seas and marine resources for sustainable development  SDG 16: Peace, justice and strong institutions - Promoting peaceful and inclusive societies for sustainable development, access to justice for all and the creation of efficient, responsible and inclusive institutions at all levels.  </vt:lpstr>
      <vt:lpstr>SDG 17: Partnerships for the goals  - Strengthen the means of implementation and revitalize the global partnership for sustainable development.  </vt:lpstr>
      <vt:lpstr>SDG 1: No poverty  </vt:lpstr>
      <vt:lpstr>PowerPoint Presentation</vt:lpstr>
      <vt:lpstr>Objective 4: Quality education</vt:lpstr>
      <vt:lpstr>SDG 5: Gender equality  </vt:lpstr>
      <vt:lpstr>SDG 8: Decent work and economic growth </vt:lpstr>
      <vt:lpstr>SDG 14: Life below water</vt:lpstr>
      <vt:lpstr> Climate action project!</vt:lpstr>
      <vt:lpstr>SDG 16: Peace, justice and strong institutions  </vt:lpstr>
      <vt:lpstr>European Union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Opțional </dc:title>
  <dc:creator>Simona Cârțău</dc:creator>
  <cp:lastModifiedBy>Bianca Ene</cp:lastModifiedBy>
  <cp:revision>357</cp:revision>
  <dcterms:created xsi:type="dcterms:W3CDTF">2006-08-16T00:00:00Z</dcterms:created>
  <dcterms:modified xsi:type="dcterms:W3CDTF">2021-07-11T14:55:00Z</dcterms:modified>
</cp:coreProperties>
</file>