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  <p:sldId id="264" r:id="rId9"/>
    <p:sldId id="268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C15-09CB-4329-B0C4-53A224AC0B56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149C-CBFB-4C3A-91B4-3DA133585E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C15-09CB-4329-B0C4-53A224AC0B56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149C-CBFB-4C3A-91B4-3DA133585E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3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C15-09CB-4329-B0C4-53A224AC0B56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149C-CBFB-4C3A-91B4-3DA133585E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4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C15-09CB-4329-B0C4-53A224AC0B56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149C-CBFB-4C3A-91B4-3DA133585E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1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C15-09CB-4329-B0C4-53A224AC0B56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149C-CBFB-4C3A-91B4-3DA133585E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0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C15-09CB-4329-B0C4-53A224AC0B56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149C-CBFB-4C3A-91B4-3DA133585E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1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C15-09CB-4329-B0C4-53A224AC0B56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149C-CBFB-4C3A-91B4-3DA133585E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C15-09CB-4329-B0C4-53A224AC0B56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149C-CBFB-4C3A-91B4-3DA133585E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6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C15-09CB-4329-B0C4-53A224AC0B56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149C-CBFB-4C3A-91B4-3DA133585E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2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C15-09CB-4329-B0C4-53A224AC0B56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149C-CBFB-4C3A-91B4-3DA133585E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0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C15-09CB-4329-B0C4-53A224AC0B56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149C-CBFB-4C3A-91B4-3DA133585E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03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EC15-09CB-4329-B0C4-53A224AC0B56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149C-CBFB-4C3A-91B4-3DA133585E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6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btChLYdCfY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703" y="1769156"/>
            <a:ext cx="4237561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Hello</a:t>
            </a:r>
          </a:p>
        </p:txBody>
      </p:sp>
      <p:pic>
        <p:nvPicPr>
          <p:cNvPr id="2050" name="Picture 2" descr="👋🏼 Waving Hand: Medium-light Skin Tone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7" y="126666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5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370" y="305194"/>
            <a:ext cx="10376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dirty="0">
                <a:latin typeface="Comic Sans MS" panose="030F0702030302020204" pitchFamily="66" charset="0"/>
              </a:rPr>
              <a:t>Coventry City FC</a:t>
            </a:r>
          </a:p>
        </p:txBody>
      </p:sp>
      <p:pic>
        <p:nvPicPr>
          <p:cNvPr id="8194" name="Picture 2" descr="Coventry City 2020-21 squad list in full as midfielder makes exit -  CoventryL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4" y="2198489"/>
            <a:ext cx="7696747" cy="43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ventry City F.C.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73" y="1769989"/>
            <a:ext cx="2400697" cy="24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le:Football (soccer ball).sv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920" y="4348742"/>
            <a:ext cx="2050981" cy="21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2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ventry City Stadium - Coventry Building Society Arena - Football Tri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4" y="810436"/>
            <a:ext cx="5906353" cy="26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oventry City reveal new name for their stadium in 10-year deal - Fan Ba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58" y="2306991"/>
            <a:ext cx="5982072" cy="39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9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370" y="305194"/>
            <a:ext cx="103765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latin typeface="Comic Sans MS" panose="030F0702030302020204" pitchFamily="66" charset="0"/>
              </a:rPr>
              <a:t>Coventry is Diverse</a:t>
            </a:r>
          </a:p>
        </p:txBody>
      </p:sp>
      <p:pic>
        <p:nvPicPr>
          <p:cNvPr id="11268" name="Picture 4" descr="Business leaders praise delay of CoC2021 - Invest in the West Midla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2" b="12931"/>
          <a:stretch/>
        </p:blipFill>
        <p:spPr bwMode="auto">
          <a:xfrm>
            <a:off x="1361089" y="1909466"/>
            <a:ext cx="8675370" cy="361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0344" y="6053958"/>
            <a:ext cx="857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https://www.youtube.com/watch?v=6btChLYdCfY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1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kdavies\AppData\Local\Temp\Temp1_Untitled_Message (4).zip\Image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68" y="3361175"/>
            <a:ext cx="3767466" cy="308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kdavies\AppData\Local\Temp\Temp1_Untitled_Message (5).zip\Image-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7" y="299380"/>
            <a:ext cx="3184634" cy="27275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25764" y="987973"/>
            <a:ext cx="737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Comic Sans MS" panose="030F0702030302020204" pitchFamily="66" charset="0"/>
              </a:rPr>
              <a:t>Kristina Davies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9255" y="4482663"/>
            <a:ext cx="6505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Comic Sans MS" panose="030F0702030302020204" pitchFamily="66" charset="0"/>
              </a:rPr>
              <a:t>Tracy Cotton</a:t>
            </a:r>
          </a:p>
        </p:txBody>
      </p:sp>
    </p:spTree>
    <p:extLst>
      <p:ext uri="{BB962C8B-B14F-4D97-AF65-F5344CB8AC3E}">
        <p14:creationId xmlns:p14="http://schemas.microsoft.com/office/powerpoint/2010/main" val="429429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es Primary School (@HowesCoventry) |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5" y="2942897"/>
            <a:ext cx="2652713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es Community Primary School - Tes Jo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47" y="2164404"/>
            <a:ext cx="6476453" cy="420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1110" y="525517"/>
            <a:ext cx="11029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Comic Sans MS" panose="030F0702030302020204" pitchFamily="66" charset="0"/>
              </a:rPr>
              <a:t>Howes</a:t>
            </a:r>
            <a:r>
              <a:rPr lang="en-GB" sz="8000" dirty="0">
                <a:latin typeface="Comic Sans MS" panose="030F0702030302020204" pitchFamily="66" charset="0"/>
              </a:rPr>
              <a:t>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385713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18,686 School Children Illustrations &amp;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1" y="1558213"/>
            <a:ext cx="58293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9068" y="1558213"/>
            <a:ext cx="4987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Comic Sans MS" panose="030F0702030302020204" pitchFamily="66" charset="0"/>
              </a:rPr>
              <a:t>3 year olds to 11 year olds</a:t>
            </a:r>
          </a:p>
        </p:txBody>
      </p:sp>
    </p:spTree>
    <p:extLst>
      <p:ext uri="{BB962C8B-B14F-4D97-AF65-F5344CB8AC3E}">
        <p14:creationId xmlns:p14="http://schemas.microsoft.com/office/powerpoint/2010/main" val="412660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Europe Map Cartoon Stock Illustrations – 6,646 Europe Map Cartoon Stock  Illustrations, Vectors &amp;amp; Clipart - Dreams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0"/>
          <a:stretch/>
        </p:blipFill>
        <p:spPr bwMode="auto">
          <a:xfrm>
            <a:off x="2301766" y="630869"/>
            <a:ext cx="8212804" cy="56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41435" y="630869"/>
            <a:ext cx="1933903" cy="9669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41435" y="791179"/>
            <a:ext cx="186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Iceland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22483" y="2717059"/>
            <a:ext cx="1545020" cy="7163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648607" y="2822029"/>
            <a:ext cx="1292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351319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oon Map Uk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0"/>
          <a:stretch/>
        </p:blipFill>
        <p:spPr bwMode="auto">
          <a:xfrm>
            <a:off x="2772559" y="327287"/>
            <a:ext cx="6287358" cy="62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676017" y="3668111"/>
            <a:ext cx="2480442" cy="1271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76017" y="4042376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In the middle</a:t>
            </a:r>
          </a:p>
        </p:txBody>
      </p:sp>
    </p:spTree>
    <p:extLst>
      <p:ext uri="{BB962C8B-B14F-4D97-AF65-F5344CB8AC3E}">
        <p14:creationId xmlns:p14="http://schemas.microsoft.com/office/powerpoint/2010/main" val="354445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145" y="441434"/>
            <a:ext cx="6716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Comic Sans MS" panose="030F0702030302020204" pitchFamily="66" charset="0"/>
              </a:rPr>
              <a:t>Coventry</a:t>
            </a:r>
          </a:p>
        </p:txBody>
      </p:sp>
      <p:pic>
        <p:nvPicPr>
          <p:cNvPr id="7170" name="Picture 2" descr="Introducing Coventry | VisitBri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8" y="2011094"/>
            <a:ext cx="4090605" cy="26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ventry - What you need to know before you go - Go Gui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47" y="2154621"/>
            <a:ext cx="3557673" cy="23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ovid: Coventry to move to tier 2 from Saturday - BBC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23" y="3799544"/>
            <a:ext cx="4689694" cy="26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03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great British brain drain: an analysis of migration to and from Coventry  | Centre for Ci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6" y="502331"/>
            <a:ext cx="5095284" cy="288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Warwickshire / Coombe Abbey | aerial photographs of Great Britain by  Jonathan C.K. We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40" y="3558512"/>
            <a:ext cx="5116195" cy="26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oventry City of Culture to begin May 15 with phased return of ev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" y="3732247"/>
            <a:ext cx="4062095" cy="26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Transformation for Coventry City&amp;#39;s Shopping Cent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4329"/>
            <a:ext cx="3161665" cy="31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9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ventry War Memorial Park - Last Drone Flight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8" y="766620"/>
            <a:ext cx="5064780" cy="28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ar museum starts charging – but locals still get in f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48" y="3476377"/>
            <a:ext cx="5210752" cy="293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he Wave Coventry Vlog | September 2020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" y="3907790"/>
            <a:ext cx="4443795" cy="24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London Taxi Company opens TX5 Black Cabs Factory in Coventry - Chester Taxi  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27" y="766620"/>
            <a:ext cx="4553059" cy="24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1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40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AHT</dc:creator>
  <cp:lastModifiedBy>Aino Elisa Haaparanta - elis0910</cp:lastModifiedBy>
  <cp:revision>10</cp:revision>
  <dcterms:created xsi:type="dcterms:W3CDTF">2021-11-08T08:38:36Z</dcterms:created>
  <dcterms:modified xsi:type="dcterms:W3CDTF">2021-11-15T10:03:18Z</dcterms:modified>
</cp:coreProperties>
</file>