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443" r:id="rId2"/>
    <p:sldId id="444" r:id="rId3"/>
    <p:sldId id="445" r:id="rId4"/>
    <p:sldId id="446" r:id="rId5"/>
    <p:sldId id="448" r:id="rId6"/>
    <p:sldId id="453" r:id="rId7"/>
    <p:sldId id="447" r:id="rId8"/>
    <p:sldId id="454" r:id="rId9"/>
    <p:sldId id="455" r:id="rId10"/>
    <p:sldId id="449" r:id="rId11"/>
    <p:sldId id="456" r:id="rId12"/>
    <p:sldId id="451" r:id="rId13"/>
    <p:sldId id="450" r:id="rId14"/>
    <p:sldId id="452" r:id="rId15"/>
  </p:sldIdLst>
  <p:sldSz cx="9144000" cy="6858000" type="screen4x3"/>
  <p:notesSz cx="7099300" cy="10234613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2432">
          <p15:clr>
            <a:srgbClr val="A4A3A4"/>
          </p15:clr>
        </p15:guide>
        <p15:guide id="6" orient="horz" pos="2659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2880">
          <p15:clr>
            <a:srgbClr val="A4A3A4"/>
          </p15:clr>
        </p15:guide>
        <p15:guide id="10" pos="5420">
          <p15:clr>
            <a:srgbClr val="A4A3A4"/>
          </p15:clr>
        </p15:guide>
        <p15:guide id="11" pos="3016">
          <p15:clr>
            <a:srgbClr val="A4A3A4"/>
          </p15:clr>
        </p15:guide>
        <p15:guide id="12" pos="2744">
          <p15:clr>
            <a:srgbClr val="A4A3A4"/>
          </p15:clr>
        </p15:guide>
        <p15:guide id="1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52EB1"/>
    <a:srgbClr val="87A5D2"/>
    <a:srgbClr val="39AF1D"/>
    <a:srgbClr val="C8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5152" autoAdjust="0"/>
  </p:normalViewPr>
  <p:slideViewPr>
    <p:cSldViewPr showGuides="1">
      <p:cViewPr>
        <p:scale>
          <a:sx n="82" d="100"/>
          <a:sy n="82" d="100"/>
        </p:scale>
        <p:origin x="1044" y="-232"/>
      </p:cViewPr>
      <p:guideLst>
        <p:guide orient="horz" pos="210"/>
        <p:guide orient="horz" pos="391"/>
        <p:guide orient="horz" pos="1253"/>
        <p:guide orient="horz" pos="1434"/>
        <p:guide orient="horz" pos="2432"/>
        <p:guide orient="horz" pos="2659"/>
        <p:guide orient="horz" pos="2840"/>
        <p:guide orient="horz" pos="3838"/>
        <p:guide pos="2880"/>
        <p:guide pos="5420"/>
        <p:guide pos="3016"/>
        <p:guide pos="2744"/>
        <p:guide pos="340"/>
      </p:guideLst>
    </p:cSldViewPr>
  </p:slideViewPr>
  <p:outlineViewPr>
    <p:cViewPr>
      <p:scale>
        <a:sx n="33" d="100"/>
        <a:sy n="33" d="100"/>
      </p:scale>
      <p:origin x="0" y="15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1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539798" y="9992886"/>
            <a:ext cx="447200" cy="241763"/>
          </a:xfrm>
          <a:prstGeom prst="rect">
            <a:avLst/>
          </a:prstGeom>
        </p:spPr>
        <p:txBody>
          <a:bodyPr vert="horz" lIns="99048" tIns="49524" rIns="99048" bIns="49524" rtlCol="0" anchor="t" anchorCtr="0"/>
          <a:lstStyle>
            <a:lvl1pPr algn="r">
              <a:defRPr sz="1300"/>
            </a:lvl1pPr>
          </a:lstStyle>
          <a:p>
            <a:fld id="{8161FC3E-C24B-4660-A575-2CC46F9BC773}" type="slidenum">
              <a:rPr lang="de-DE" sz="1100" smtClean="0"/>
              <a:pPr/>
              <a:t>‹nr.›</a:t>
            </a:fld>
            <a:endParaRPr lang="de-DE" sz="11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de-DE" sz="1100" dirty="0"/>
          </a:p>
        </p:txBody>
      </p:sp>
      <p:sp>
        <p:nvSpPr>
          <p:cNvPr id="8" name="Kopfzeilenplatzhalt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sz="11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1672709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7T09:34:19.9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2970 13,'-32'5,"0"-1,-11-1,20-2,-154 9,-136 10,-26 16,308-31,0 1,0 1,0 1,1 2,0 1,1 1,-23 15,-125 83,-129 107,219-152,36-28,-408 305,442-328,1 0,0 0,1 2,1 0,0 0,1 1,-4 9,-63 106,5 2,-17 57,-103 293,187-459,1 1,1-1,2 1,-2 26,-3 22,-17 96,7 0,3 139,17-214,7 23,-3-74,2 0,2 0,11 32,-5-36,2-1,16 29,12 23,-24-44,263 626,-267-627,3-1,1-1,2-1,2 0,24 30,-11-27,1-1,2-2,2-2,2-2,2-2,1-2,2-2,8 2,23 11,-13-6,42 17,8-10,-64-24,1-1,1-3,1-3,1-2,0-3,20 1,30-4,1-4,45-6,-26 0,7-5,0-5,25-11,-1 1,-155 22,34-4,0-2,-1-2,0-1,3-2,44-19,122-41,-177 60,-1-1,0-1,-1-2,-1-1,-1-1,11-9,8-5,32-20,25-17,16-19,-85 61,-2-1,-1-2,-1-1,-1-1,13-21,39-70,40-87,-110 192,0-1,-1 1,-1-1,0-1,-1 1,0-6,8-68,-3-1,-4 0,-6-92,-37-354,3 297,21 189,-15-44,13 48,1 0,0-15,-7-103,7 53,-11-37,16 116,-1 0,-2 0,-1 1,-2 1,-1 0,-7-9,9 21,-2 0,-2-1,-17-23,5-3,2 0,0-6,-4-6,-2 0,-10-18,3-1,4-3,4-1,-11-45,4 15,-11-32,44 124,0 0,-2 1,0 0,-2 0,0 1,-1 0,-2-1,-47-67,35 47,-3 2,-21-24,21 27,23 28,0 0,-1 0,0 0,0 0,0 1,-1 0,0 1,0-1,-7-3,-74-29,50 22,-15-9,36 16,0-1,0-1,0-1,6 4,-1 1,0 0,-1 1,1 0,-5 0,4 1,0 0,1-1,0-1,0 0,-7-5,5 0,2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85080" y="4861441"/>
            <a:ext cx="4732867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540300" y="9992850"/>
            <a:ext cx="447200" cy="241763"/>
          </a:xfrm>
          <a:prstGeom prst="rect">
            <a:avLst/>
          </a:prstGeom>
        </p:spPr>
        <p:txBody>
          <a:bodyPr vert="horz" lIns="99048" tIns="49524" rIns="99048" bIns="49524" rtlCol="0" anchor="t" anchorCtr="0"/>
          <a:lstStyle>
            <a:lvl1pPr algn="r">
              <a:defRPr sz="1100"/>
            </a:lvl1pPr>
          </a:lstStyle>
          <a:p>
            <a:fld id="{9C752B43-47C2-425B-BF3D-A2B563CE218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392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5738" indent="-185738" algn="l" defTabSz="914400" rtl="0" eaLnBrk="1" latinLnBrk="0" hangingPunct="1">
      <a:buSzPct val="90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42925" indent="-184150" algn="l" defTabSz="914400" rtl="0" eaLnBrk="1" latinLnBrk="0" hangingPunct="1">
      <a:buSzPct val="90000"/>
      <a:buFont typeface="Arial" pitchFamily="34" charset="0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5963" indent="-173038" algn="l" defTabSz="914400" rtl="0" eaLnBrk="1" latinLnBrk="0" hangingPunct="1">
      <a:buSzPct val="70000"/>
      <a:buFont typeface="Arial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1700" indent="-185738" algn="l" defTabSz="914400" rtl="0" eaLnBrk="1" latinLnBrk="0" hangingPunct="1">
      <a:buSzPct val="70000"/>
      <a:buFont typeface="Arial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4738" indent="-185738" algn="l" defTabSz="901700" rtl="0" eaLnBrk="1" latinLnBrk="0" hangingPunct="1">
      <a:buSzPct val="70000"/>
      <a:buFont typeface="Arial" pitchFamily="34" charset="0"/>
      <a:buChar char="-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250" y="3208892"/>
            <a:ext cx="8064000" cy="648000"/>
          </a:xfrm>
        </p:spPr>
        <p:txBody>
          <a:bodyPr lIns="90000">
            <a:noAutofit/>
          </a:bodyPr>
          <a:lstStyle>
            <a:lvl1pPr marL="0" indent="0" algn="l">
              <a:spcBef>
                <a:spcPts val="336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539750" y="1982788"/>
            <a:ext cx="8064000" cy="864000"/>
          </a:xfrm>
        </p:spPr>
        <p:txBody>
          <a:bodyPr lIns="90000" tIns="46800" rIns="90000" bIns="46800"/>
          <a:lstStyle>
            <a:lvl1pPr>
              <a:defRPr sz="2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250" y="4508500"/>
            <a:ext cx="8064000" cy="360000"/>
          </a:xfrm>
        </p:spPr>
        <p:txBody>
          <a:bodyPr rIns="72000"/>
          <a:lstStyle>
            <a:lvl1pPr marL="180000" indent="-180000">
              <a:spcBef>
                <a:spcPts val="0"/>
              </a:spcBef>
              <a:spcAft>
                <a:spcPts val="833"/>
              </a:spcAft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732825"/>
            <a:ext cx="8064000" cy="360000"/>
          </a:xfrm>
        </p:spPr>
        <p:txBody>
          <a:bodyPr rIns="72000"/>
          <a:lstStyle>
            <a:lvl1pPr marL="180000" indent="-180000">
              <a:spcBef>
                <a:spcPts val="0"/>
              </a:spcBef>
              <a:spcAft>
                <a:spcPts val="833"/>
              </a:spcAft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  <p:custDataLst>
              <p:tags r:id="rId1"/>
            </p:custDataLst>
          </p:nvPr>
        </p:nvSpPr>
        <p:spPr>
          <a:xfrm>
            <a:off x="539750" y="1987200"/>
            <a:ext cx="8064000" cy="4104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250" y="1987200"/>
            <a:ext cx="8064000" cy="4104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/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100" y="1987200"/>
            <a:ext cx="3816000" cy="4104000"/>
          </a:xfrm>
          <a:noFill/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250" y="1987200"/>
            <a:ext cx="3816000" cy="4104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(w/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540100" y="2276475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100" y="1988475"/>
            <a:ext cx="3816000" cy="288000"/>
          </a:xfrm>
          <a:noFill/>
        </p:spPr>
        <p:txBody>
          <a:bodyPr lIns="72000" tIns="46800" bIns="46800" anchor="ctr" anchorCtr="0"/>
          <a:lstStyle>
            <a:lvl1pPr marL="0" indent="0">
              <a:spcBef>
                <a:spcPts val="833"/>
              </a:spcBef>
              <a:buNone/>
              <a:defRPr sz="1600" b="1">
                <a:solidFill>
                  <a:schemeClr val="accent3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1988475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>
              <a:spcBef>
                <a:spcPts val="833"/>
              </a:spcBef>
              <a:buNone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Inhaltsplatzhalter 18"/>
          <p:cNvSpPr>
            <a:spLocks noGrp="1"/>
          </p:cNvSpPr>
          <p:nvPr>
            <p:ph sz="quarter" idx="21" hasCustomPrompt="1"/>
            <p:custDataLst>
              <p:tags r:id="rId3"/>
            </p:custDataLst>
          </p:nvPr>
        </p:nvSpPr>
        <p:spPr>
          <a:xfrm>
            <a:off x="4788000" y="2275200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(w.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538454" y="2276419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85761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00" y="1985761"/>
            <a:ext cx="3816000" cy="288000"/>
          </a:xfrm>
          <a:noFill/>
        </p:spPr>
        <p:txBody>
          <a:bodyPr vert="horz" lIns="72000" tIns="46800" rIns="91440" bIns="468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  <a:defRPr lang="de-DE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ts val="833"/>
              </a:spcBef>
              <a:spcAft>
                <a:spcPts val="417"/>
              </a:spcAft>
              <a:buSzPct val="90000"/>
              <a:buFont typeface="Wingdings" pitchFamily="2" charset="2"/>
              <a:buNone/>
              <a:tabLst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000" y="2276419"/>
            <a:ext cx="3816000" cy="3816000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40000" y="2275200"/>
            <a:ext cx="3816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88000" y="2275200"/>
            <a:ext cx="3816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 with headline &amp;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40100" y="1988475"/>
            <a:ext cx="3816000" cy="288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72000" tIns="46800" bIns="46800" anchor="ctr" anchorCtr="0"/>
          <a:lstStyle>
            <a:lvl1pPr>
              <a:buNone/>
              <a:defRPr sz="1600" b="1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buNone/>
              <a:defRPr>
                <a:solidFill>
                  <a:schemeClr val="accent3"/>
                </a:solidFill>
              </a:defRPr>
            </a:lvl3pPr>
            <a:lvl4pPr>
              <a:buNone/>
              <a:defRPr>
                <a:solidFill>
                  <a:schemeClr val="accent3"/>
                </a:solidFill>
              </a:defRPr>
            </a:lvl4pPr>
            <a:lvl5pPr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1988475"/>
            <a:ext cx="3816000" cy="288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lIns="72000" tIns="46800" rIns="91440" bIns="46800" rtlCol="0" anchor="ctr" anchorCtr="0">
            <a:noAutofit/>
          </a:bodyPr>
          <a:lstStyle>
            <a:lvl1pPr>
              <a:buNone/>
              <a:defRPr lang="de-DE" sz="16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600">
                <a:solidFill>
                  <a:schemeClr val="accent3"/>
                </a:solidFill>
              </a:defRPr>
            </a:lvl2pPr>
            <a:lvl3pPr>
              <a:buNone/>
              <a:defRPr sz="1600">
                <a:solidFill>
                  <a:schemeClr val="accent3"/>
                </a:solidFill>
              </a:defRPr>
            </a:lvl3pPr>
            <a:lvl4pPr>
              <a:buNone/>
              <a:defRPr sz="1600">
                <a:solidFill>
                  <a:schemeClr val="accent3"/>
                </a:solidFill>
              </a:defRPr>
            </a:lvl4pPr>
            <a:lvl5pPr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>
          <a:xfrm>
            <a:off x="540100" y="2276475"/>
            <a:ext cx="3816000" cy="3816000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marL="18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marL="36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72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90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 hasCustomPrompt="1"/>
            <p:custDataLst>
              <p:tags r:id="rId3"/>
            </p:custDataLst>
          </p:nvPr>
        </p:nvSpPr>
        <p:spPr>
          <a:xfrm>
            <a:off x="4788250" y="2276475"/>
            <a:ext cx="3816000" cy="3816000"/>
          </a:xfr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 marL="18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marL="36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72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900000" indent="-18000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tx1"/>
            </a:gs>
            <a:gs pos="3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475200"/>
            <a:ext cx="806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9750" y="1988825"/>
            <a:ext cx="8064000" cy="4104000"/>
          </a:xfrm>
          <a:prstGeom prst="rect">
            <a:avLst/>
          </a:prstGeom>
          <a:noFill/>
        </p:spPr>
        <p:txBody>
          <a:bodyPr vert="horz" lIns="72000" tIns="45720" rIns="91440" bIns="45720" rtlCol="0">
            <a:no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8604000" y="6652800"/>
            <a:ext cx="43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0D2304-24A7-4E4C-82B3-924AC4FEAF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417"/>
        </a:spcAft>
        <a:buSzPct val="9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fm.dk/uddannelse/tilskud-til-udveksling-og-internationale-projek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s://www.hel.fi/peruskoulut/fi/koulut/tehtaankadun-ala-as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skoleporten.dk/sp" TargetMode="External"/><Relationship Id="rId5" Type="http://schemas.openxmlformats.org/officeDocument/2006/relationships/hyperlink" Target="https://viborgskoler15-my.sharepoint.com/personal/elis0910_viborgskoler_dk/Documents/Erasmus+%202019-21/Erasmus/Learning%20Activities/Denmark%20in%20March%202021.docx?web=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brekkuskoli.i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.victoriaboys.skola.edu.mt/" TargetMode="External"/><Relationship Id="rId5" Type="http://schemas.openxmlformats.org/officeDocument/2006/relationships/hyperlink" Target="https://howesprimary.co.uk/about-us/welcome-message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uppieren 173"/>
          <p:cNvGrpSpPr>
            <a:grpSpLocks noChangeAspect="1"/>
          </p:cNvGrpSpPr>
          <p:nvPr/>
        </p:nvGrpSpPr>
        <p:grpSpPr>
          <a:xfrm>
            <a:off x="4909819" y="878886"/>
            <a:ext cx="3505116" cy="3314136"/>
            <a:chOff x="944563" y="-1588"/>
            <a:chExt cx="7254875" cy="6859588"/>
          </a:xfrm>
          <a:solidFill>
            <a:schemeClr val="accent5">
              <a:lumMod val="20000"/>
              <a:lumOff val="80000"/>
            </a:schemeClr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175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262" y="878886"/>
            <a:ext cx="4104008" cy="1089649"/>
          </a:xfrm>
        </p:spPr>
        <p:txBody>
          <a:bodyPr/>
          <a:lstStyle/>
          <a:p>
            <a:r>
              <a:rPr lang="de-DE" sz="7200" dirty="0">
                <a:solidFill>
                  <a:srgbClr val="00B0F0"/>
                </a:solidFill>
              </a:rPr>
              <a:t>ACTIVE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12600" y="2452354"/>
            <a:ext cx="4459301" cy="1860424"/>
          </a:xfrm>
        </p:spPr>
        <p:txBody>
          <a:bodyPr/>
          <a:lstStyle/>
          <a:p>
            <a:r>
              <a:rPr lang="de-DE" sz="2400" b="1" dirty="0">
                <a:solidFill>
                  <a:schemeClr val="tx1"/>
                </a:solidFill>
              </a:rPr>
              <a:t>Erasmus+ KA229 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School Exchange Partnership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2019 - 2021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128F86-9DD0-4717-9910-F363AD73F237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3B1C8A2-9792-458F-BFF0-DCD9C972D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79" y="4840677"/>
            <a:ext cx="5696044" cy="1169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61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0B7E8-CE76-48C3-9D21-B6544968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Project Timeline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E9E527A-02E8-499F-8BDE-0E881E8CC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3CBE88F-5080-4B78-BA34-3F35F6943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7048"/>
              </p:ext>
            </p:extLst>
          </p:nvPr>
        </p:nvGraphicFramePr>
        <p:xfrm>
          <a:off x="754063" y="1300163"/>
          <a:ext cx="7811165" cy="493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9574850" imgH="6176570" progId="Word.Document.12">
                  <p:embed/>
                </p:oleObj>
              </mc:Choice>
              <mc:Fallback>
                <p:oleObj name="Document" r:id="rId3" imgW="9574850" imgH="6176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300163"/>
                        <a:ext cx="7811165" cy="493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7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A7BC565-3B9E-4B22-B9F6-6618EA856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0E2AA4-876D-46CE-8023-99B756B62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68"/>
          <a:stretch/>
        </p:blipFill>
        <p:spPr>
          <a:xfrm>
            <a:off x="551485" y="912708"/>
            <a:ext cx="8064000" cy="52180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CDFA20-86E2-480D-B683-2F98A2A1C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3" b="-1"/>
          <a:stretch/>
        </p:blipFill>
        <p:spPr>
          <a:xfrm>
            <a:off x="558268" y="1409180"/>
            <a:ext cx="8064000" cy="8282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912F8FD-892F-4737-9023-31DDEBD8D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48"/>
          <a:stretch/>
        </p:blipFill>
        <p:spPr>
          <a:xfrm>
            <a:off x="558268" y="2228677"/>
            <a:ext cx="8064000" cy="17207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7D8BBE3-63AC-467C-A219-0AD8383D5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4" t="28640" r="2083"/>
          <a:stretch/>
        </p:blipFill>
        <p:spPr>
          <a:xfrm>
            <a:off x="611560" y="3949409"/>
            <a:ext cx="7920880" cy="723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7558179-3E8B-47DC-87A9-59AAAF7B7D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" t="23986" r="1790"/>
          <a:stretch/>
        </p:blipFill>
        <p:spPr>
          <a:xfrm>
            <a:off x="611560" y="4673085"/>
            <a:ext cx="7920880" cy="7757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827D8BB-FA15-45BE-B58A-569EE475C2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30405" r="-7976"/>
          <a:stretch/>
        </p:blipFill>
        <p:spPr>
          <a:xfrm>
            <a:off x="551485" y="5448820"/>
            <a:ext cx="8773043" cy="8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8295-89A4-4216-AE7B-262793CE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26" y="548680"/>
            <a:ext cx="7958274" cy="576064"/>
          </a:xfrm>
        </p:spPr>
        <p:txBody>
          <a:bodyPr/>
          <a:lstStyle/>
          <a:p>
            <a:r>
              <a:rPr lang="da-DK" dirty="0"/>
              <a:t>ROLES in the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r>
              <a:rPr lang="da-DK" dirty="0" err="1"/>
              <a:t>Partnership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717EB3A-A95B-4535-9E36-A21772BF6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0B491FB-B35E-447D-9CEE-3C1B32356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" y="2823250"/>
            <a:ext cx="1847165" cy="12306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1AB6F24-4346-42C5-83A1-6C2B6CF91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3" y="1340767"/>
            <a:ext cx="1755711" cy="13291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5EBD3CD-7BCD-4430-B2D7-96B71FF80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83" y="2823310"/>
            <a:ext cx="1846010" cy="123067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1D5FA19-FBD8-4E86-B7CE-3E475FB4E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02" y="1340768"/>
            <a:ext cx="1846011" cy="132912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B757F1C0-12A6-43E7-B750-5FDB2F21B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3" y="4152377"/>
            <a:ext cx="1844543" cy="92533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764A8AB-7E9D-4C2E-B2B2-BAB8694FB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78" y="4210248"/>
            <a:ext cx="1819715" cy="1111732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4A319E6-B7F8-41FD-919F-368B2AE6671E}"/>
              </a:ext>
            </a:extLst>
          </p:cNvPr>
          <p:cNvSpPr txBox="1"/>
          <p:nvPr/>
        </p:nvSpPr>
        <p:spPr>
          <a:xfrm>
            <a:off x="2559748" y="1340767"/>
            <a:ext cx="1846011" cy="1329128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Overall </a:t>
            </a:r>
            <a:r>
              <a:rPr lang="da-DK" sz="1300" b="1" dirty="0" err="1"/>
              <a:t>project</a:t>
            </a:r>
            <a:r>
              <a:rPr lang="da-DK" sz="1300" b="1" dirty="0"/>
              <a:t> </a:t>
            </a:r>
            <a:r>
              <a:rPr lang="da-DK" sz="1300" b="1" dirty="0" err="1"/>
              <a:t>responsibility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eTwinning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Pupils LA March 2021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86DFB6B-750B-464B-9A37-23BDA0955BF6}"/>
              </a:ext>
            </a:extLst>
          </p:cNvPr>
          <p:cNvSpPr txBox="1"/>
          <p:nvPr/>
        </p:nvSpPr>
        <p:spPr>
          <a:xfrm>
            <a:off x="6850059" y="1340768"/>
            <a:ext cx="1846011" cy="13291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Pupils LA November 2020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dissemination</a:t>
            </a:r>
            <a:r>
              <a:rPr lang="da-DK" sz="1300" b="1" dirty="0"/>
              <a:t> </a:t>
            </a:r>
            <a:r>
              <a:rPr lang="da-DK" sz="1300" b="1" dirty="0" err="1"/>
              <a:t>activities</a:t>
            </a:r>
            <a:endParaRPr lang="da-DK" sz="1300" b="1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00546DD-EB08-4A79-A547-5B45245A32D5}"/>
              </a:ext>
            </a:extLst>
          </p:cNvPr>
          <p:cNvSpPr txBox="1"/>
          <p:nvPr/>
        </p:nvSpPr>
        <p:spPr>
          <a:xfrm>
            <a:off x="2559748" y="2823310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Project website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TT </a:t>
            </a:r>
            <a:r>
              <a:rPr lang="da-DK" sz="1300" b="1" dirty="0" err="1"/>
              <a:t>activity</a:t>
            </a:r>
            <a:r>
              <a:rPr lang="da-DK" sz="1300" b="1" dirty="0"/>
              <a:t> in September 2019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ICT  and </a:t>
            </a:r>
            <a:r>
              <a:rPr lang="da-DK" sz="1300" b="1" dirty="0" err="1"/>
              <a:t>evaluation</a:t>
            </a:r>
            <a:r>
              <a:rPr lang="da-DK" sz="1300" b="1" dirty="0"/>
              <a:t> </a:t>
            </a:r>
            <a:r>
              <a:rPr lang="da-DK" sz="1300" b="1" dirty="0" err="1"/>
              <a:t>tools</a:t>
            </a:r>
            <a:r>
              <a:rPr lang="da-DK" sz="1300" b="1" dirty="0"/>
              <a:t> support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5FD38BA-4027-4A7F-BA21-17E8EEFF0771}"/>
              </a:ext>
            </a:extLst>
          </p:cNvPr>
          <p:cNvSpPr txBox="1"/>
          <p:nvPr/>
        </p:nvSpPr>
        <p:spPr>
          <a:xfrm>
            <a:off x="2559748" y="4154315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surveys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Equal</a:t>
            </a:r>
            <a:r>
              <a:rPr lang="da-DK" sz="1300" b="1" dirty="0"/>
              <a:t> </a:t>
            </a:r>
            <a:r>
              <a:rPr lang="da-DK" sz="1300" b="1" dirty="0" err="1"/>
              <a:t>opportunities</a:t>
            </a:r>
            <a:r>
              <a:rPr lang="da-DK" sz="1300" b="1" dirty="0"/>
              <a:t> and </a:t>
            </a:r>
            <a:r>
              <a:rPr lang="da-DK" sz="1300" b="1" dirty="0" err="1"/>
              <a:t>safeguarding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TT and Pupils LA May 2020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729B8A5-3B3F-42D4-B299-633269D3D082}"/>
              </a:ext>
            </a:extLst>
          </p:cNvPr>
          <p:cNvSpPr txBox="1"/>
          <p:nvPr/>
        </p:nvSpPr>
        <p:spPr>
          <a:xfrm>
            <a:off x="6850058" y="2823310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In charge of TT (</a:t>
            </a:r>
            <a:r>
              <a:rPr lang="da-DK" sz="1300" b="1" dirty="0" err="1"/>
              <a:t>evaluation</a:t>
            </a:r>
            <a:r>
              <a:rPr lang="da-DK" sz="1300" b="1" dirty="0"/>
              <a:t>) in May 2021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Evaluation of all </a:t>
            </a:r>
            <a:r>
              <a:rPr lang="da-DK" sz="1300" b="1" dirty="0" err="1"/>
              <a:t>activities</a:t>
            </a:r>
            <a:endParaRPr lang="da-DK" sz="13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Midway </a:t>
            </a:r>
            <a:r>
              <a:rPr lang="da-DK" sz="1300" b="1" dirty="0" err="1"/>
              <a:t>reports</a:t>
            </a:r>
            <a:endParaRPr lang="da-DK" sz="1300" b="1" dirty="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F035CCF-7CA0-40D7-A9A8-62099FD4EAF0}"/>
              </a:ext>
            </a:extLst>
          </p:cNvPr>
          <p:cNvSpPr txBox="1"/>
          <p:nvPr/>
        </p:nvSpPr>
        <p:spPr>
          <a:xfrm>
            <a:off x="6850058" y="4198149"/>
            <a:ext cx="1846011" cy="126432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/>
              <a:t>In charge of Pupil LA in November 2019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300" b="1" dirty="0" err="1"/>
              <a:t>Lead</a:t>
            </a:r>
            <a:r>
              <a:rPr lang="da-DK" sz="1300" b="1" dirty="0"/>
              <a:t> on </a:t>
            </a:r>
            <a:r>
              <a:rPr lang="da-DK" sz="1300" b="1" dirty="0" err="1"/>
              <a:t>impact</a:t>
            </a:r>
            <a:r>
              <a:rPr lang="da-DK" sz="1300" b="1" dirty="0"/>
              <a:t> and </a:t>
            </a:r>
            <a:r>
              <a:rPr lang="da-DK" sz="1300" b="1" dirty="0" err="1"/>
              <a:t>sustainability</a:t>
            </a:r>
            <a:endParaRPr lang="da-DK" sz="1300" b="1" dirty="0"/>
          </a:p>
          <a:p>
            <a:pPr>
              <a:buSzPct val="90000"/>
            </a:pPr>
            <a:endParaRPr lang="da-DK" sz="1300" b="1" dirty="0"/>
          </a:p>
        </p:txBody>
      </p:sp>
    </p:spTree>
    <p:extLst>
      <p:ext uri="{BB962C8B-B14F-4D97-AF65-F5344CB8AC3E}">
        <p14:creationId xmlns:p14="http://schemas.microsoft.com/office/powerpoint/2010/main" val="194762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8340F-AA04-4822-8C5F-259C2582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Economy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BD528AC-9086-4B97-A350-B5062B3DE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9BDC37-474F-4392-B399-882886693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0" y="1916832"/>
            <a:ext cx="7934370" cy="463084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61FF8BD-DAF5-4A7C-B22E-63250EBF5984}"/>
              </a:ext>
            </a:extLst>
          </p:cNvPr>
          <p:cNvSpPr txBox="1"/>
          <p:nvPr/>
        </p:nvSpPr>
        <p:spPr>
          <a:xfrm>
            <a:off x="3131840" y="583148"/>
            <a:ext cx="5472160" cy="936104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dirty="0"/>
              <a:t>All partners</a:t>
            </a:r>
          </a:p>
          <a:p>
            <a:pPr>
              <a:buSzPct val="90000"/>
            </a:pPr>
            <a:r>
              <a:rPr lang="da-DK" sz="1400" dirty="0"/>
              <a:t>Project Management and </a:t>
            </a:r>
            <a:r>
              <a:rPr lang="da-DK" sz="1400" dirty="0" err="1"/>
              <a:t>Implementation</a:t>
            </a:r>
            <a:r>
              <a:rPr lang="da-DK" sz="1400" dirty="0"/>
              <a:t>	42.000 EUR</a:t>
            </a:r>
          </a:p>
          <a:p>
            <a:pPr>
              <a:buSzPct val="90000"/>
            </a:pPr>
            <a:r>
              <a:rPr lang="da-DK" sz="1400" dirty="0"/>
              <a:t>Learning, </a:t>
            </a:r>
            <a:r>
              <a:rPr lang="da-DK" sz="1400" dirty="0" err="1"/>
              <a:t>Teaching</a:t>
            </a:r>
            <a:r>
              <a:rPr lang="da-DK" sz="1400" dirty="0"/>
              <a:t>, Training </a:t>
            </a:r>
            <a:r>
              <a:rPr lang="da-DK" sz="1400" dirty="0" err="1"/>
              <a:t>Activities</a:t>
            </a:r>
            <a:r>
              <a:rPr lang="da-DK" sz="1400" dirty="0"/>
              <a:t>	154257.00 EUR</a:t>
            </a:r>
          </a:p>
          <a:p>
            <a:pPr>
              <a:buSzPct val="90000"/>
            </a:pPr>
            <a:r>
              <a:rPr lang="da-DK" sz="1400" dirty="0"/>
              <a:t>TOTAL				196270.00 EUR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0FC6141C-265A-4FCB-817F-11B21B6E3DC8}"/>
                  </a:ext>
                </a:extLst>
              </p14:cNvPr>
              <p14:cNvContentPartPr/>
              <p14:nvPr/>
            </p14:nvContentPartPr>
            <p14:xfrm>
              <a:off x="7337087" y="4582697"/>
              <a:ext cx="1584360" cy="1888920"/>
            </p14:xfrm>
          </p:contentPart>
        </mc:Choice>
        <mc:Fallback xmlns=""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0FC6141C-265A-4FCB-817F-11B21B6E3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1447" y="4546697"/>
                <a:ext cx="1656000" cy="19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0831B-4D21-401E-8A7C-60CFABF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</a:t>
            </a:r>
            <a:r>
              <a:rPr lang="da-DK" dirty="0" err="1"/>
              <a:t>staff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46F593-7BED-4012-8F6D-38FA98E48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862F8AC-8A7C-499C-BDF3-174E9D329BB8}"/>
              </a:ext>
            </a:extLst>
          </p:cNvPr>
          <p:cNvSpPr txBox="1"/>
          <p:nvPr/>
        </p:nvSpPr>
        <p:spPr>
          <a:xfrm>
            <a:off x="755576" y="1412776"/>
            <a:ext cx="7632848" cy="100811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Class 0 – 3			Mie Kvist Selchau</a:t>
            </a:r>
          </a:p>
          <a:p>
            <a:pPr>
              <a:buSzPct val="90000"/>
            </a:pPr>
            <a:r>
              <a:rPr lang="da-DK" sz="1400" b="1" dirty="0"/>
              <a:t>Class 4 – 6			Elisa Haaparanta  (</a:t>
            </a:r>
            <a:r>
              <a:rPr lang="da-DK" sz="1400" b="1" dirty="0" err="1"/>
              <a:t>project</a:t>
            </a:r>
            <a:r>
              <a:rPr lang="da-DK" sz="1400" b="1" dirty="0"/>
              <a:t> </a:t>
            </a:r>
            <a:r>
              <a:rPr lang="da-DK" sz="1400" b="1" dirty="0" err="1"/>
              <a:t>coordinator</a:t>
            </a:r>
            <a:r>
              <a:rPr lang="da-DK" sz="1400" b="1" dirty="0"/>
              <a:t>)</a:t>
            </a:r>
          </a:p>
          <a:p>
            <a:pPr>
              <a:buSzPct val="90000"/>
            </a:pPr>
            <a:r>
              <a:rPr lang="da-DK" sz="1400" b="1" dirty="0"/>
              <a:t>Class 7 – 9 			Alex Holmgaard Lauritzen</a:t>
            </a:r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r>
              <a:rPr lang="da-DK" sz="1400" dirty="0"/>
              <a:t>				 </a:t>
            </a:r>
          </a:p>
        </p:txBody>
      </p:sp>
      <p:pic>
        <p:nvPicPr>
          <p:cNvPr id="5" name="Billede 4">
            <a:hlinkClick r:id="rId2"/>
            <a:extLst>
              <a:ext uri="{FF2B5EF4-FFF2-40B4-BE49-F238E27FC236}">
                <a16:creationId xmlns:a16="http://schemas.microsoft.com/office/drawing/2014/main" id="{98192585-C778-4EFC-9671-D722721ED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0" b="31321"/>
          <a:stretch/>
        </p:blipFill>
        <p:spPr>
          <a:xfrm>
            <a:off x="2483768" y="3429000"/>
            <a:ext cx="4355976" cy="14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061" y="504177"/>
            <a:ext cx="3644462" cy="1093297"/>
          </a:xfrm>
        </p:spPr>
        <p:txBody>
          <a:bodyPr/>
          <a:lstStyle/>
          <a:p>
            <a:r>
              <a:rPr lang="de-DE" sz="4400" dirty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br>
              <a:rPr lang="de-DE" sz="3200" dirty="0"/>
            </a:br>
            <a:r>
              <a:rPr lang="de-DE" sz="3200" dirty="0"/>
              <a:t>Partner countries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128F86-9DD0-4717-9910-F363AD73F237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174" name="Gruppieren 173"/>
          <p:cNvGrpSpPr>
            <a:grpSpLocks noChangeAspect="1"/>
          </p:cNvGrpSpPr>
          <p:nvPr/>
        </p:nvGrpSpPr>
        <p:grpSpPr>
          <a:xfrm>
            <a:off x="1619672" y="670667"/>
            <a:ext cx="6120680" cy="5787188"/>
            <a:chOff x="944563" y="-1588"/>
            <a:chExt cx="7254875" cy="6859588"/>
          </a:xfrm>
          <a:solidFill>
            <a:srgbClr val="FFCC00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175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944563" y="1371600"/>
              <a:ext cx="1119188" cy="758825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6" y="22"/>
                </a:cxn>
                <a:cxn ang="0">
                  <a:pos x="449" y="8"/>
                </a:cxn>
                <a:cxn ang="0">
                  <a:pos x="438" y="31"/>
                </a:cxn>
                <a:cxn ang="0">
                  <a:pos x="399" y="48"/>
                </a:cxn>
                <a:cxn ang="0">
                  <a:pos x="370" y="67"/>
                </a:cxn>
                <a:cxn ang="0">
                  <a:pos x="341" y="79"/>
                </a:cxn>
                <a:cxn ang="0">
                  <a:pos x="331" y="81"/>
                </a:cxn>
                <a:cxn ang="0">
                  <a:pos x="294" y="62"/>
                </a:cxn>
                <a:cxn ang="0">
                  <a:pos x="278" y="96"/>
                </a:cxn>
                <a:cxn ang="0">
                  <a:pos x="251" y="73"/>
                </a:cxn>
                <a:cxn ang="0">
                  <a:pos x="227" y="97"/>
                </a:cxn>
                <a:cxn ang="0">
                  <a:pos x="217" y="135"/>
                </a:cxn>
                <a:cxn ang="0">
                  <a:pos x="190" y="151"/>
                </a:cxn>
                <a:cxn ang="0">
                  <a:pos x="165" y="148"/>
                </a:cxn>
                <a:cxn ang="0">
                  <a:pos x="159" y="111"/>
                </a:cxn>
                <a:cxn ang="0">
                  <a:pos x="174" y="77"/>
                </a:cxn>
                <a:cxn ang="0">
                  <a:pos x="143" y="46"/>
                </a:cxn>
                <a:cxn ang="0">
                  <a:pos x="118" y="19"/>
                </a:cxn>
                <a:cxn ang="0">
                  <a:pos x="78" y="15"/>
                </a:cxn>
                <a:cxn ang="0">
                  <a:pos x="105" y="61"/>
                </a:cxn>
                <a:cxn ang="0">
                  <a:pos x="107" y="92"/>
                </a:cxn>
                <a:cxn ang="0">
                  <a:pos x="72" y="51"/>
                </a:cxn>
                <a:cxn ang="0">
                  <a:pos x="60" y="75"/>
                </a:cxn>
                <a:cxn ang="0">
                  <a:pos x="40" y="101"/>
                </a:cxn>
                <a:cxn ang="0">
                  <a:pos x="59" y="112"/>
                </a:cxn>
                <a:cxn ang="0">
                  <a:pos x="37" y="123"/>
                </a:cxn>
                <a:cxn ang="0">
                  <a:pos x="23" y="128"/>
                </a:cxn>
                <a:cxn ang="0">
                  <a:pos x="36" y="153"/>
                </a:cxn>
                <a:cxn ang="0">
                  <a:pos x="76" y="137"/>
                </a:cxn>
                <a:cxn ang="0">
                  <a:pos x="107" y="136"/>
                </a:cxn>
                <a:cxn ang="0">
                  <a:pos x="136" y="142"/>
                </a:cxn>
                <a:cxn ang="0">
                  <a:pos x="126" y="164"/>
                </a:cxn>
                <a:cxn ang="0">
                  <a:pos x="151" y="182"/>
                </a:cxn>
                <a:cxn ang="0">
                  <a:pos x="106" y="199"/>
                </a:cxn>
                <a:cxn ang="0">
                  <a:pos x="69" y="212"/>
                </a:cxn>
                <a:cxn ang="0">
                  <a:pos x="25" y="222"/>
                </a:cxn>
                <a:cxn ang="0">
                  <a:pos x="69" y="229"/>
                </a:cxn>
                <a:cxn ang="0">
                  <a:pos x="117" y="245"/>
                </a:cxn>
                <a:cxn ang="0">
                  <a:pos x="135" y="282"/>
                </a:cxn>
                <a:cxn ang="0">
                  <a:pos x="160" y="282"/>
                </a:cxn>
                <a:cxn ang="0">
                  <a:pos x="144" y="311"/>
                </a:cxn>
                <a:cxn ang="0">
                  <a:pos x="104" y="323"/>
                </a:cxn>
                <a:cxn ang="0">
                  <a:pos x="98" y="354"/>
                </a:cxn>
                <a:cxn ang="0">
                  <a:pos x="152" y="350"/>
                </a:cxn>
                <a:cxn ang="0">
                  <a:pos x="193" y="356"/>
                </a:cxn>
                <a:cxn ang="0">
                  <a:pos x="241" y="387"/>
                </a:cxn>
                <a:cxn ang="0">
                  <a:pos x="313" y="405"/>
                </a:cxn>
                <a:cxn ang="0">
                  <a:pos x="397" y="362"/>
                </a:cxn>
                <a:cxn ang="0">
                  <a:pos x="455" y="328"/>
                </a:cxn>
                <a:cxn ang="0">
                  <a:pos x="526" y="287"/>
                </a:cxn>
                <a:cxn ang="0">
                  <a:pos x="557" y="248"/>
                </a:cxn>
                <a:cxn ang="0">
                  <a:pos x="577" y="229"/>
                </a:cxn>
                <a:cxn ang="0">
                  <a:pos x="565" y="200"/>
                </a:cxn>
                <a:cxn ang="0">
                  <a:pos x="589" y="184"/>
                </a:cxn>
                <a:cxn ang="0">
                  <a:pos x="572" y="167"/>
                </a:cxn>
                <a:cxn ang="0">
                  <a:pos x="584" y="136"/>
                </a:cxn>
                <a:cxn ang="0">
                  <a:pos x="548" y="126"/>
                </a:cxn>
                <a:cxn ang="0">
                  <a:pos x="525" y="97"/>
                </a:cxn>
                <a:cxn ang="0">
                  <a:pos x="511" y="65"/>
                </a:cxn>
                <a:cxn ang="0">
                  <a:pos x="527" y="28"/>
                </a:cxn>
              </a:cxnLst>
              <a:rect l="0" t="0" r="r" b="b"/>
              <a:pathLst>
                <a:path w="599" h="406">
                  <a:moveTo>
                    <a:pt x="536" y="27"/>
                  </a:moveTo>
                  <a:cubicBezTo>
                    <a:pt x="533" y="28"/>
                    <a:pt x="531" y="25"/>
                    <a:pt x="528" y="25"/>
                  </a:cubicBezTo>
                  <a:cubicBezTo>
                    <a:pt x="528" y="24"/>
                    <a:pt x="528" y="23"/>
                    <a:pt x="527" y="22"/>
                  </a:cubicBezTo>
                  <a:cubicBezTo>
                    <a:pt x="527" y="23"/>
                    <a:pt x="525" y="21"/>
                    <a:pt x="525" y="21"/>
                  </a:cubicBezTo>
                  <a:cubicBezTo>
                    <a:pt x="522" y="20"/>
                    <a:pt x="520" y="21"/>
                    <a:pt x="519" y="24"/>
                  </a:cubicBezTo>
                  <a:cubicBezTo>
                    <a:pt x="518" y="26"/>
                    <a:pt x="517" y="28"/>
                    <a:pt x="516" y="30"/>
                  </a:cubicBezTo>
                  <a:cubicBezTo>
                    <a:pt x="516" y="33"/>
                    <a:pt x="514" y="34"/>
                    <a:pt x="512" y="36"/>
                  </a:cubicBezTo>
                  <a:cubicBezTo>
                    <a:pt x="511" y="37"/>
                    <a:pt x="509" y="38"/>
                    <a:pt x="507" y="39"/>
                  </a:cubicBezTo>
                  <a:cubicBezTo>
                    <a:pt x="506" y="39"/>
                    <a:pt x="505" y="40"/>
                    <a:pt x="504" y="40"/>
                  </a:cubicBezTo>
                  <a:cubicBezTo>
                    <a:pt x="503" y="40"/>
                    <a:pt x="501" y="40"/>
                    <a:pt x="501" y="41"/>
                  </a:cubicBezTo>
                  <a:cubicBezTo>
                    <a:pt x="500" y="41"/>
                    <a:pt x="500" y="43"/>
                    <a:pt x="500" y="44"/>
                  </a:cubicBezTo>
                  <a:cubicBezTo>
                    <a:pt x="499" y="45"/>
                    <a:pt x="499" y="46"/>
                    <a:pt x="499" y="47"/>
                  </a:cubicBezTo>
                  <a:cubicBezTo>
                    <a:pt x="498" y="49"/>
                    <a:pt x="498" y="48"/>
                    <a:pt x="497" y="50"/>
                  </a:cubicBezTo>
                  <a:cubicBezTo>
                    <a:pt x="497" y="51"/>
                    <a:pt x="496" y="51"/>
                    <a:pt x="496" y="53"/>
                  </a:cubicBezTo>
                  <a:cubicBezTo>
                    <a:pt x="495" y="53"/>
                    <a:pt x="493" y="53"/>
                    <a:pt x="492" y="53"/>
                  </a:cubicBezTo>
                  <a:cubicBezTo>
                    <a:pt x="492" y="51"/>
                    <a:pt x="489" y="47"/>
                    <a:pt x="488" y="46"/>
                  </a:cubicBezTo>
                  <a:cubicBezTo>
                    <a:pt x="486" y="46"/>
                    <a:pt x="485" y="47"/>
                    <a:pt x="484" y="47"/>
                  </a:cubicBezTo>
                  <a:cubicBezTo>
                    <a:pt x="481" y="47"/>
                    <a:pt x="477" y="44"/>
                    <a:pt x="479" y="40"/>
                  </a:cubicBezTo>
                  <a:cubicBezTo>
                    <a:pt x="476" y="39"/>
                    <a:pt x="474" y="38"/>
                    <a:pt x="476" y="35"/>
                  </a:cubicBezTo>
                  <a:cubicBezTo>
                    <a:pt x="477" y="33"/>
                    <a:pt x="478" y="33"/>
                    <a:pt x="478" y="30"/>
                  </a:cubicBezTo>
                  <a:cubicBezTo>
                    <a:pt x="478" y="29"/>
                    <a:pt x="479" y="27"/>
                    <a:pt x="479" y="25"/>
                  </a:cubicBezTo>
                  <a:cubicBezTo>
                    <a:pt x="479" y="23"/>
                    <a:pt x="478" y="23"/>
                    <a:pt x="476" y="22"/>
                  </a:cubicBezTo>
                  <a:cubicBezTo>
                    <a:pt x="476" y="22"/>
                    <a:pt x="474" y="21"/>
                    <a:pt x="474" y="21"/>
                  </a:cubicBezTo>
                  <a:cubicBezTo>
                    <a:pt x="474" y="21"/>
                    <a:pt x="474" y="21"/>
                    <a:pt x="473" y="21"/>
                  </a:cubicBezTo>
                  <a:cubicBezTo>
                    <a:pt x="473" y="21"/>
                    <a:pt x="472" y="20"/>
                    <a:pt x="472" y="20"/>
                  </a:cubicBezTo>
                  <a:cubicBezTo>
                    <a:pt x="470" y="19"/>
                    <a:pt x="469" y="19"/>
                    <a:pt x="469" y="17"/>
                  </a:cubicBezTo>
                  <a:cubicBezTo>
                    <a:pt x="469" y="14"/>
                    <a:pt x="469" y="13"/>
                    <a:pt x="468" y="11"/>
                  </a:cubicBezTo>
                  <a:cubicBezTo>
                    <a:pt x="468" y="10"/>
                    <a:pt x="467" y="8"/>
                    <a:pt x="466" y="8"/>
                  </a:cubicBezTo>
                  <a:cubicBezTo>
                    <a:pt x="465" y="7"/>
                    <a:pt x="464" y="8"/>
                    <a:pt x="464" y="7"/>
                  </a:cubicBezTo>
                  <a:cubicBezTo>
                    <a:pt x="463" y="7"/>
                    <a:pt x="463" y="6"/>
                    <a:pt x="463" y="6"/>
                  </a:cubicBezTo>
                  <a:cubicBezTo>
                    <a:pt x="461" y="3"/>
                    <a:pt x="458" y="0"/>
                    <a:pt x="455" y="2"/>
                  </a:cubicBezTo>
                  <a:cubicBezTo>
                    <a:pt x="454" y="3"/>
                    <a:pt x="453" y="5"/>
                    <a:pt x="453" y="6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9" y="8"/>
                    <a:pt x="447" y="8"/>
                    <a:pt x="447" y="8"/>
                  </a:cubicBezTo>
                  <a:cubicBezTo>
                    <a:pt x="446" y="8"/>
                    <a:pt x="447" y="9"/>
                    <a:pt x="446" y="10"/>
                  </a:cubicBezTo>
                  <a:cubicBezTo>
                    <a:pt x="445" y="10"/>
                    <a:pt x="441" y="10"/>
                    <a:pt x="440" y="10"/>
                  </a:cubicBezTo>
                  <a:cubicBezTo>
                    <a:pt x="440" y="9"/>
                    <a:pt x="440" y="9"/>
                    <a:pt x="440" y="8"/>
                  </a:cubicBezTo>
                  <a:cubicBezTo>
                    <a:pt x="439" y="8"/>
                    <a:pt x="438" y="8"/>
                    <a:pt x="437" y="8"/>
                  </a:cubicBezTo>
                  <a:cubicBezTo>
                    <a:pt x="435" y="8"/>
                    <a:pt x="435" y="7"/>
                    <a:pt x="434" y="9"/>
                  </a:cubicBezTo>
                  <a:cubicBezTo>
                    <a:pt x="433" y="10"/>
                    <a:pt x="434" y="14"/>
                    <a:pt x="434" y="16"/>
                  </a:cubicBezTo>
                  <a:cubicBezTo>
                    <a:pt x="434" y="16"/>
                    <a:pt x="435" y="17"/>
                    <a:pt x="435" y="18"/>
                  </a:cubicBezTo>
                  <a:cubicBezTo>
                    <a:pt x="435" y="19"/>
                    <a:pt x="435" y="19"/>
                    <a:pt x="435" y="20"/>
                  </a:cubicBezTo>
                  <a:cubicBezTo>
                    <a:pt x="436" y="23"/>
                    <a:pt x="437" y="24"/>
                    <a:pt x="438" y="27"/>
                  </a:cubicBezTo>
                  <a:cubicBezTo>
                    <a:pt x="439" y="28"/>
                    <a:pt x="438" y="30"/>
                    <a:pt x="438" y="31"/>
                  </a:cubicBezTo>
                  <a:cubicBezTo>
                    <a:pt x="437" y="34"/>
                    <a:pt x="438" y="34"/>
                    <a:pt x="439" y="36"/>
                  </a:cubicBezTo>
                  <a:cubicBezTo>
                    <a:pt x="440" y="38"/>
                    <a:pt x="439" y="39"/>
                    <a:pt x="438" y="40"/>
                  </a:cubicBezTo>
                  <a:cubicBezTo>
                    <a:pt x="437" y="42"/>
                    <a:pt x="437" y="45"/>
                    <a:pt x="436" y="46"/>
                  </a:cubicBezTo>
                  <a:cubicBezTo>
                    <a:pt x="435" y="47"/>
                    <a:pt x="434" y="48"/>
                    <a:pt x="433" y="49"/>
                  </a:cubicBezTo>
                  <a:cubicBezTo>
                    <a:pt x="431" y="50"/>
                    <a:pt x="429" y="51"/>
                    <a:pt x="426" y="52"/>
                  </a:cubicBezTo>
                  <a:cubicBezTo>
                    <a:pt x="424" y="53"/>
                    <a:pt x="423" y="54"/>
                    <a:pt x="422" y="56"/>
                  </a:cubicBezTo>
                  <a:cubicBezTo>
                    <a:pt x="422" y="58"/>
                    <a:pt x="423" y="58"/>
                    <a:pt x="420" y="58"/>
                  </a:cubicBezTo>
                  <a:cubicBezTo>
                    <a:pt x="416" y="59"/>
                    <a:pt x="413" y="57"/>
                    <a:pt x="409" y="56"/>
                  </a:cubicBezTo>
                  <a:cubicBezTo>
                    <a:pt x="409" y="55"/>
                    <a:pt x="409" y="53"/>
                    <a:pt x="408" y="52"/>
                  </a:cubicBezTo>
                  <a:cubicBezTo>
                    <a:pt x="408" y="51"/>
                    <a:pt x="407" y="50"/>
                    <a:pt x="406" y="50"/>
                  </a:cubicBezTo>
                  <a:cubicBezTo>
                    <a:pt x="404" y="48"/>
                    <a:pt x="401" y="46"/>
                    <a:pt x="399" y="48"/>
                  </a:cubicBezTo>
                  <a:cubicBezTo>
                    <a:pt x="398" y="49"/>
                    <a:pt x="398" y="50"/>
                    <a:pt x="397" y="51"/>
                  </a:cubicBezTo>
                  <a:cubicBezTo>
                    <a:pt x="397" y="52"/>
                    <a:pt x="397" y="52"/>
                    <a:pt x="396" y="52"/>
                  </a:cubicBezTo>
                  <a:cubicBezTo>
                    <a:pt x="396" y="53"/>
                    <a:pt x="394" y="53"/>
                    <a:pt x="393" y="54"/>
                  </a:cubicBezTo>
                  <a:cubicBezTo>
                    <a:pt x="391" y="56"/>
                    <a:pt x="391" y="60"/>
                    <a:pt x="392" y="62"/>
                  </a:cubicBezTo>
                  <a:cubicBezTo>
                    <a:pt x="391" y="62"/>
                    <a:pt x="389" y="65"/>
                    <a:pt x="388" y="66"/>
                  </a:cubicBezTo>
                  <a:cubicBezTo>
                    <a:pt x="386" y="68"/>
                    <a:pt x="385" y="71"/>
                    <a:pt x="383" y="73"/>
                  </a:cubicBezTo>
                  <a:cubicBezTo>
                    <a:pt x="380" y="77"/>
                    <a:pt x="374" y="74"/>
                    <a:pt x="369" y="75"/>
                  </a:cubicBezTo>
                  <a:cubicBezTo>
                    <a:pt x="370" y="76"/>
                    <a:pt x="372" y="76"/>
                    <a:pt x="373" y="76"/>
                  </a:cubicBezTo>
                  <a:cubicBezTo>
                    <a:pt x="373" y="75"/>
                    <a:pt x="372" y="75"/>
                    <a:pt x="372" y="74"/>
                  </a:cubicBezTo>
                  <a:cubicBezTo>
                    <a:pt x="371" y="73"/>
                    <a:pt x="372" y="72"/>
                    <a:pt x="372" y="71"/>
                  </a:cubicBezTo>
                  <a:cubicBezTo>
                    <a:pt x="371" y="69"/>
                    <a:pt x="372" y="68"/>
                    <a:pt x="370" y="67"/>
                  </a:cubicBezTo>
                  <a:cubicBezTo>
                    <a:pt x="369" y="65"/>
                    <a:pt x="367" y="66"/>
                    <a:pt x="366" y="64"/>
                  </a:cubicBezTo>
                  <a:cubicBezTo>
                    <a:pt x="365" y="62"/>
                    <a:pt x="364" y="59"/>
                    <a:pt x="364" y="58"/>
                  </a:cubicBezTo>
                  <a:cubicBezTo>
                    <a:pt x="361" y="58"/>
                    <a:pt x="360" y="56"/>
                    <a:pt x="357" y="55"/>
                  </a:cubicBezTo>
                  <a:cubicBezTo>
                    <a:pt x="356" y="54"/>
                    <a:pt x="355" y="55"/>
                    <a:pt x="355" y="54"/>
                  </a:cubicBezTo>
                  <a:cubicBezTo>
                    <a:pt x="354" y="54"/>
                    <a:pt x="353" y="53"/>
                    <a:pt x="352" y="53"/>
                  </a:cubicBezTo>
                  <a:cubicBezTo>
                    <a:pt x="351" y="52"/>
                    <a:pt x="349" y="53"/>
                    <a:pt x="348" y="52"/>
                  </a:cubicBezTo>
                  <a:cubicBezTo>
                    <a:pt x="346" y="52"/>
                    <a:pt x="345" y="51"/>
                    <a:pt x="343" y="51"/>
                  </a:cubicBezTo>
                  <a:cubicBezTo>
                    <a:pt x="342" y="51"/>
                    <a:pt x="339" y="50"/>
                    <a:pt x="338" y="51"/>
                  </a:cubicBezTo>
                  <a:cubicBezTo>
                    <a:pt x="336" y="52"/>
                    <a:pt x="336" y="54"/>
                    <a:pt x="335" y="56"/>
                  </a:cubicBezTo>
                  <a:cubicBezTo>
                    <a:pt x="335" y="60"/>
                    <a:pt x="335" y="64"/>
                    <a:pt x="336" y="68"/>
                  </a:cubicBezTo>
                  <a:cubicBezTo>
                    <a:pt x="337" y="71"/>
                    <a:pt x="339" y="76"/>
                    <a:pt x="341" y="79"/>
                  </a:cubicBezTo>
                  <a:cubicBezTo>
                    <a:pt x="342" y="81"/>
                    <a:pt x="344" y="81"/>
                    <a:pt x="346" y="83"/>
                  </a:cubicBezTo>
                  <a:cubicBezTo>
                    <a:pt x="347" y="85"/>
                    <a:pt x="347" y="87"/>
                    <a:pt x="347" y="89"/>
                  </a:cubicBezTo>
                  <a:cubicBezTo>
                    <a:pt x="348" y="92"/>
                    <a:pt x="348" y="96"/>
                    <a:pt x="348" y="99"/>
                  </a:cubicBezTo>
                  <a:cubicBezTo>
                    <a:pt x="349" y="103"/>
                    <a:pt x="350" y="110"/>
                    <a:pt x="349" y="114"/>
                  </a:cubicBezTo>
                  <a:cubicBezTo>
                    <a:pt x="346" y="114"/>
                    <a:pt x="346" y="112"/>
                    <a:pt x="346" y="110"/>
                  </a:cubicBezTo>
                  <a:cubicBezTo>
                    <a:pt x="346" y="108"/>
                    <a:pt x="346" y="106"/>
                    <a:pt x="346" y="104"/>
                  </a:cubicBezTo>
                  <a:cubicBezTo>
                    <a:pt x="345" y="102"/>
                    <a:pt x="344" y="101"/>
                    <a:pt x="343" y="99"/>
                  </a:cubicBezTo>
                  <a:cubicBezTo>
                    <a:pt x="341" y="96"/>
                    <a:pt x="342" y="94"/>
                    <a:pt x="341" y="91"/>
                  </a:cubicBezTo>
                  <a:cubicBezTo>
                    <a:pt x="338" y="91"/>
                    <a:pt x="339" y="85"/>
                    <a:pt x="338" y="84"/>
                  </a:cubicBezTo>
                  <a:cubicBezTo>
                    <a:pt x="338" y="83"/>
                    <a:pt x="335" y="82"/>
                    <a:pt x="335" y="82"/>
                  </a:cubicBezTo>
                  <a:cubicBezTo>
                    <a:pt x="333" y="81"/>
                    <a:pt x="332" y="81"/>
                    <a:pt x="331" y="81"/>
                  </a:cubicBezTo>
                  <a:cubicBezTo>
                    <a:pt x="329" y="80"/>
                    <a:pt x="327" y="79"/>
                    <a:pt x="326" y="77"/>
                  </a:cubicBezTo>
                  <a:cubicBezTo>
                    <a:pt x="326" y="76"/>
                    <a:pt x="326" y="73"/>
                    <a:pt x="326" y="71"/>
                  </a:cubicBezTo>
                  <a:cubicBezTo>
                    <a:pt x="326" y="67"/>
                    <a:pt x="323" y="66"/>
                    <a:pt x="320" y="64"/>
                  </a:cubicBezTo>
                  <a:cubicBezTo>
                    <a:pt x="319" y="65"/>
                    <a:pt x="316" y="67"/>
                    <a:pt x="316" y="68"/>
                  </a:cubicBezTo>
                  <a:cubicBezTo>
                    <a:pt x="315" y="66"/>
                    <a:pt x="316" y="62"/>
                    <a:pt x="318" y="62"/>
                  </a:cubicBezTo>
                  <a:cubicBezTo>
                    <a:pt x="319" y="60"/>
                    <a:pt x="322" y="56"/>
                    <a:pt x="318" y="54"/>
                  </a:cubicBezTo>
                  <a:cubicBezTo>
                    <a:pt x="316" y="54"/>
                    <a:pt x="313" y="55"/>
                    <a:pt x="312" y="56"/>
                  </a:cubicBezTo>
                  <a:cubicBezTo>
                    <a:pt x="312" y="53"/>
                    <a:pt x="313" y="51"/>
                    <a:pt x="310" y="51"/>
                  </a:cubicBezTo>
                  <a:cubicBezTo>
                    <a:pt x="309" y="51"/>
                    <a:pt x="307" y="50"/>
                    <a:pt x="307" y="51"/>
                  </a:cubicBezTo>
                  <a:cubicBezTo>
                    <a:pt x="306" y="51"/>
                    <a:pt x="306" y="53"/>
                    <a:pt x="305" y="53"/>
                  </a:cubicBezTo>
                  <a:cubicBezTo>
                    <a:pt x="304" y="49"/>
                    <a:pt x="293" y="58"/>
                    <a:pt x="294" y="62"/>
                  </a:cubicBezTo>
                  <a:cubicBezTo>
                    <a:pt x="296" y="62"/>
                    <a:pt x="297" y="65"/>
                    <a:pt x="295" y="66"/>
                  </a:cubicBezTo>
                  <a:cubicBezTo>
                    <a:pt x="293" y="64"/>
                    <a:pt x="291" y="65"/>
                    <a:pt x="288" y="65"/>
                  </a:cubicBezTo>
                  <a:cubicBezTo>
                    <a:pt x="285" y="65"/>
                    <a:pt x="282" y="64"/>
                    <a:pt x="280" y="65"/>
                  </a:cubicBezTo>
                  <a:cubicBezTo>
                    <a:pt x="278" y="65"/>
                    <a:pt x="278" y="67"/>
                    <a:pt x="277" y="67"/>
                  </a:cubicBezTo>
                  <a:cubicBezTo>
                    <a:pt x="276" y="69"/>
                    <a:pt x="276" y="68"/>
                    <a:pt x="275" y="69"/>
                  </a:cubicBezTo>
                  <a:cubicBezTo>
                    <a:pt x="274" y="72"/>
                    <a:pt x="275" y="78"/>
                    <a:pt x="275" y="81"/>
                  </a:cubicBezTo>
                  <a:cubicBezTo>
                    <a:pt x="275" y="82"/>
                    <a:pt x="276" y="83"/>
                    <a:pt x="276" y="85"/>
                  </a:cubicBezTo>
                  <a:cubicBezTo>
                    <a:pt x="276" y="86"/>
                    <a:pt x="276" y="86"/>
                    <a:pt x="276" y="87"/>
                  </a:cubicBezTo>
                  <a:cubicBezTo>
                    <a:pt x="276" y="88"/>
                    <a:pt x="277" y="89"/>
                    <a:pt x="277" y="89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8" y="95"/>
                    <a:pt x="278" y="96"/>
                  </a:cubicBezTo>
                  <a:cubicBezTo>
                    <a:pt x="278" y="97"/>
                    <a:pt x="279" y="98"/>
                    <a:pt x="279" y="99"/>
                  </a:cubicBezTo>
                  <a:cubicBezTo>
                    <a:pt x="280" y="102"/>
                    <a:pt x="280" y="105"/>
                    <a:pt x="276" y="105"/>
                  </a:cubicBezTo>
                  <a:cubicBezTo>
                    <a:pt x="274" y="105"/>
                    <a:pt x="272" y="104"/>
                    <a:pt x="270" y="104"/>
                  </a:cubicBezTo>
                  <a:cubicBezTo>
                    <a:pt x="270" y="105"/>
                    <a:pt x="269" y="107"/>
                    <a:pt x="268" y="107"/>
                  </a:cubicBezTo>
                  <a:cubicBezTo>
                    <a:pt x="267" y="105"/>
                    <a:pt x="265" y="105"/>
                    <a:pt x="264" y="104"/>
                  </a:cubicBezTo>
                  <a:cubicBezTo>
                    <a:pt x="264" y="102"/>
                    <a:pt x="264" y="99"/>
                    <a:pt x="264" y="97"/>
                  </a:cubicBezTo>
                  <a:cubicBezTo>
                    <a:pt x="264" y="94"/>
                    <a:pt x="264" y="91"/>
                    <a:pt x="261" y="89"/>
                  </a:cubicBezTo>
                  <a:cubicBezTo>
                    <a:pt x="259" y="88"/>
                    <a:pt x="259" y="89"/>
                    <a:pt x="257" y="88"/>
                  </a:cubicBezTo>
                  <a:cubicBezTo>
                    <a:pt x="256" y="86"/>
                    <a:pt x="256" y="85"/>
                    <a:pt x="255" y="83"/>
                  </a:cubicBezTo>
                  <a:cubicBezTo>
                    <a:pt x="254" y="81"/>
                    <a:pt x="253" y="80"/>
                    <a:pt x="252" y="79"/>
                  </a:cubicBezTo>
                  <a:cubicBezTo>
                    <a:pt x="251" y="77"/>
                    <a:pt x="251" y="76"/>
                    <a:pt x="251" y="73"/>
                  </a:cubicBezTo>
                  <a:cubicBezTo>
                    <a:pt x="250" y="73"/>
                    <a:pt x="247" y="72"/>
                    <a:pt x="246" y="72"/>
                  </a:cubicBezTo>
                  <a:cubicBezTo>
                    <a:pt x="244" y="70"/>
                    <a:pt x="245" y="67"/>
                    <a:pt x="244" y="65"/>
                  </a:cubicBezTo>
                  <a:cubicBezTo>
                    <a:pt x="244" y="62"/>
                    <a:pt x="243" y="62"/>
                    <a:pt x="241" y="61"/>
                  </a:cubicBezTo>
                  <a:cubicBezTo>
                    <a:pt x="239" y="60"/>
                    <a:pt x="238" y="59"/>
                    <a:pt x="236" y="58"/>
                  </a:cubicBezTo>
                  <a:cubicBezTo>
                    <a:pt x="231" y="56"/>
                    <a:pt x="229" y="60"/>
                    <a:pt x="227" y="64"/>
                  </a:cubicBezTo>
                  <a:cubicBezTo>
                    <a:pt x="225" y="65"/>
                    <a:pt x="224" y="67"/>
                    <a:pt x="223" y="69"/>
                  </a:cubicBezTo>
                  <a:cubicBezTo>
                    <a:pt x="223" y="69"/>
                    <a:pt x="222" y="69"/>
                    <a:pt x="222" y="70"/>
                  </a:cubicBezTo>
                  <a:cubicBezTo>
                    <a:pt x="221" y="71"/>
                    <a:pt x="221" y="74"/>
                    <a:pt x="222" y="75"/>
                  </a:cubicBezTo>
                  <a:cubicBezTo>
                    <a:pt x="222" y="78"/>
                    <a:pt x="222" y="80"/>
                    <a:pt x="222" y="83"/>
                  </a:cubicBezTo>
                  <a:cubicBezTo>
                    <a:pt x="222" y="86"/>
                    <a:pt x="225" y="88"/>
                    <a:pt x="226" y="91"/>
                  </a:cubicBezTo>
                  <a:cubicBezTo>
                    <a:pt x="227" y="93"/>
                    <a:pt x="227" y="95"/>
                    <a:pt x="227" y="97"/>
                  </a:cubicBezTo>
                  <a:cubicBezTo>
                    <a:pt x="227" y="101"/>
                    <a:pt x="229" y="105"/>
                    <a:pt x="229" y="108"/>
                  </a:cubicBezTo>
                  <a:cubicBezTo>
                    <a:pt x="228" y="111"/>
                    <a:pt x="228" y="112"/>
                    <a:pt x="228" y="114"/>
                  </a:cubicBezTo>
                  <a:cubicBezTo>
                    <a:pt x="228" y="116"/>
                    <a:pt x="229" y="120"/>
                    <a:pt x="228" y="122"/>
                  </a:cubicBezTo>
                  <a:cubicBezTo>
                    <a:pt x="227" y="122"/>
                    <a:pt x="225" y="123"/>
                    <a:pt x="225" y="124"/>
                  </a:cubicBezTo>
                  <a:cubicBezTo>
                    <a:pt x="224" y="125"/>
                    <a:pt x="225" y="127"/>
                    <a:pt x="224" y="128"/>
                  </a:cubicBezTo>
                  <a:cubicBezTo>
                    <a:pt x="223" y="129"/>
                    <a:pt x="221" y="128"/>
                    <a:pt x="220" y="128"/>
                  </a:cubicBezTo>
                  <a:cubicBezTo>
                    <a:pt x="219" y="131"/>
                    <a:pt x="221" y="132"/>
                    <a:pt x="221" y="134"/>
                  </a:cubicBezTo>
                  <a:cubicBezTo>
                    <a:pt x="220" y="136"/>
                    <a:pt x="219" y="137"/>
                    <a:pt x="219" y="139"/>
                  </a:cubicBezTo>
                  <a:cubicBezTo>
                    <a:pt x="219" y="140"/>
                    <a:pt x="219" y="142"/>
                    <a:pt x="219" y="143"/>
                  </a:cubicBezTo>
                  <a:cubicBezTo>
                    <a:pt x="219" y="143"/>
                    <a:pt x="218" y="143"/>
                    <a:pt x="218" y="143"/>
                  </a:cubicBezTo>
                  <a:cubicBezTo>
                    <a:pt x="217" y="140"/>
                    <a:pt x="218" y="137"/>
                    <a:pt x="217" y="135"/>
                  </a:cubicBezTo>
                  <a:cubicBezTo>
                    <a:pt x="216" y="134"/>
                    <a:pt x="215" y="133"/>
                    <a:pt x="214" y="132"/>
                  </a:cubicBezTo>
                  <a:cubicBezTo>
                    <a:pt x="214" y="131"/>
                    <a:pt x="212" y="129"/>
                    <a:pt x="212" y="127"/>
                  </a:cubicBezTo>
                  <a:cubicBezTo>
                    <a:pt x="211" y="123"/>
                    <a:pt x="215" y="117"/>
                    <a:pt x="212" y="113"/>
                  </a:cubicBezTo>
                  <a:cubicBezTo>
                    <a:pt x="210" y="111"/>
                    <a:pt x="210" y="113"/>
                    <a:pt x="208" y="114"/>
                  </a:cubicBezTo>
                  <a:cubicBezTo>
                    <a:pt x="206" y="116"/>
                    <a:pt x="205" y="118"/>
                    <a:pt x="204" y="120"/>
                  </a:cubicBezTo>
                  <a:cubicBezTo>
                    <a:pt x="201" y="122"/>
                    <a:pt x="197" y="125"/>
                    <a:pt x="196" y="128"/>
                  </a:cubicBezTo>
                  <a:cubicBezTo>
                    <a:pt x="194" y="132"/>
                    <a:pt x="196" y="136"/>
                    <a:pt x="195" y="140"/>
                  </a:cubicBezTo>
                  <a:cubicBezTo>
                    <a:pt x="195" y="142"/>
                    <a:pt x="193" y="143"/>
                    <a:pt x="193" y="144"/>
                  </a:cubicBezTo>
                  <a:cubicBezTo>
                    <a:pt x="191" y="146"/>
                    <a:pt x="191" y="147"/>
                    <a:pt x="191" y="149"/>
                  </a:cubicBezTo>
                  <a:cubicBezTo>
                    <a:pt x="191" y="153"/>
                    <a:pt x="191" y="157"/>
                    <a:pt x="193" y="160"/>
                  </a:cubicBezTo>
                  <a:cubicBezTo>
                    <a:pt x="192" y="158"/>
                    <a:pt x="191" y="154"/>
                    <a:pt x="190" y="151"/>
                  </a:cubicBezTo>
                  <a:cubicBezTo>
                    <a:pt x="189" y="150"/>
                    <a:pt x="188" y="149"/>
                    <a:pt x="187" y="148"/>
                  </a:cubicBezTo>
                  <a:cubicBezTo>
                    <a:pt x="186" y="147"/>
                    <a:pt x="186" y="145"/>
                    <a:pt x="185" y="144"/>
                  </a:cubicBezTo>
                  <a:cubicBezTo>
                    <a:pt x="183" y="148"/>
                    <a:pt x="183" y="152"/>
                    <a:pt x="183" y="156"/>
                  </a:cubicBezTo>
                  <a:cubicBezTo>
                    <a:pt x="183" y="160"/>
                    <a:pt x="183" y="164"/>
                    <a:pt x="183" y="168"/>
                  </a:cubicBezTo>
                  <a:cubicBezTo>
                    <a:pt x="184" y="173"/>
                    <a:pt x="184" y="178"/>
                    <a:pt x="184" y="184"/>
                  </a:cubicBezTo>
                  <a:cubicBezTo>
                    <a:pt x="183" y="182"/>
                    <a:pt x="183" y="180"/>
                    <a:pt x="183" y="178"/>
                  </a:cubicBezTo>
                  <a:cubicBezTo>
                    <a:pt x="183" y="176"/>
                    <a:pt x="183" y="173"/>
                    <a:pt x="183" y="170"/>
                  </a:cubicBezTo>
                  <a:cubicBezTo>
                    <a:pt x="183" y="165"/>
                    <a:pt x="183" y="160"/>
                    <a:pt x="182" y="155"/>
                  </a:cubicBezTo>
                  <a:cubicBezTo>
                    <a:pt x="182" y="151"/>
                    <a:pt x="180" y="147"/>
                    <a:pt x="176" y="146"/>
                  </a:cubicBezTo>
                  <a:cubicBezTo>
                    <a:pt x="175" y="145"/>
                    <a:pt x="172" y="145"/>
                    <a:pt x="171" y="145"/>
                  </a:cubicBezTo>
                  <a:cubicBezTo>
                    <a:pt x="169" y="146"/>
                    <a:pt x="167" y="148"/>
                    <a:pt x="165" y="148"/>
                  </a:cubicBezTo>
                  <a:cubicBezTo>
                    <a:pt x="167" y="146"/>
                    <a:pt x="168" y="143"/>
                    <a:pt x="171" y="141"/>
                  </a:cubicBezTo>
                  <a:cubicBezTo>
                    <a:pt x="173" y="138"/>
                    <a:pt x="175" y="139"/>
                    <a:pt x="176" y="135"/>
                  </a:cubicBezTo>
                  <a:cubicBezTo>
                    <a:pt x="176" y="132"/>
                    <a:pt x="175" y="131"/>
                    <a:pt x="172" y="130"/>
                  </a:cubicBezTo>
                  <a:cubicBezTo>
                    <a:pt x="169" y="130"/>
                    <a:pt x="169" y="131"/>
                    <a:pt x="169" y="127"/>
                  </a:cubicBezTo>
                  <a:cubicBezTo>
                    <a:pt x="170" y="125"/>
                    <a:pt x="169" y="123"/>
                    <a:pt x="167" y="122"/>
                  </a:cubicBezTo>
                  <a:cubicBezTo>
                    <a:pt x="164" y="121"/>
                    <a:pt x="162" y="123"/>
                    <a:pt x="160" y="121"/>
                  </a:cubicBezTo>
                  <a:cubicBezTo>
                    <a:pt x="160" y="120"/>
                    <a:pt x="159" y="119"/>
                    <a:pt x="159" y="118"/>
                  </a:cubicBezTo>
                  <a:cubicBezTo>
                    <a:pt x="158" y="117"/>
                    <a:pt x="157" y="116"/>
                    <a:pt x="157" y="116"/>
                  </a:cubicBezTo>
                  <a:cubicBezTo>
                    <a:pt x="157" y="114"/>
                    <a:pt x="159" y="108"/>
                    <a:pt x="156" y="109"/>
                  </a:cubicBezTo>
                  <a:cubicBezTo>
                    <a:pt x="156" y="107"/>
                    <a:pt x="154" y="105"/>
                    <a:pt x="153" y="105"/>
                  </a:cubicBezTo>
                  <a:cubicBezTo>
                    <a:pt x="153" y="107"/>
                    <a:pt x="157" y="109"/>
                    <a:pt x="159" y="111"/>
                  </a:cubicBezTo>
                  <a:cubicBezTo>
                    <a:pt x="160" y="112"/>
                    <a:pt x="165" y="117"/>
                    <a:pt x="167" y="116"/>
                  </a:cubicBezTo>
                  <a:cubicBezTo>
                    <a:pt x="168" y="115"/>
                    <a:pt x="168" y="114"/>
                    <a:pt x="168" y="114"/>
                  </a:cubicBezTo>
                  <a:cubicBezTo>
                    <a:pt x="169" y="113"/>
                    <a:pt x="169" y="113"/>
                    <a:pt x="170" y="112"/>
                  </a:cubicBezTo>
                  <a:cubicBezTo>
                    <a:pt x="171" y="111"/>
                    <a:pt x="174" y="111"/>
                    <a:pt x="174" y="109"/>
                  </a:cubicBezTo>
                  <a:cubicBezTo>
                    <a:pt x="175" y="105"/>
                    <a:pt x="171" y="105"/>
                    <a:pt x="168" y="105"/>
                  </a:cubicBezTo>
                  <a:cubicBezTo>
                    <a:pt x="172" y="105"/>
                    <a:pt x="173" y="103"/>
                    <a:pt x="175" y="100"/>
                  </a:cubicBezTo>
                  <a:cubicBezTo>
                    <a:pt x="177" y="98"/>
                    <a:pt x="178" y="94"/>
                    <a:pt x="178" y="91"/>
                  </a:cubicBezTo>
                  <a:cubicBezTo>
                    <a:pt x="179" y="88"/>
                    <a:pt x="178" y="84"/>
                    <a:pt x="176" y="83"/>
                  </a:cubicBezTo>
                  <a:cubicBezTo>
                    <a:pt x="173" y="81"/>
                    <a:pt x="170" y="82"/>
                    <a:pt x="167" y="82"/>
                  </a:cubicBezTo>
                  <a:cubicBezTo>
                    <a:pt x="167" y="78"/>
                    <a:pt x="161" y="78"/>
                    <a:pt x="159" y="79"/>
                  </a:cubicBezTo>
                  <a:cubicBezTo>
                    <a:pt x="164" y="78"/>
                    <a:pt x="168" y="77"/>
                    <a:pt x="174" y="77"/>
                  </a:cubicBezTo>
                  <a:cubicBezTo>
                    <a:pt x="176" y="77"/>
                    <a:pt x="178" y="77"/>
                    <a:pt x="177" y="74"/>
                  </a:cubicBezTo>
                  <a:cubicBezTo>
                    <a:pt x="175" y="71"/>
                    <a:pt x="173" y="70"/>
                    <a:pt x="170" y="70"/>
                  </a:cubicBezTo>
                  <a:cubicBezTo>
                    <a:pt x="169" y="70"/>
                    <a:pt x="168" y="70"/>
                    <a:pt x="167" y="71"/>
                  </a:cubicBezTo>
                  <a:cubicBezTo>
                    <a:pt x="166" y="71"/>
                    <a:pt x="166" y="72"/>
                    <a:pt x="165" y="71"/>
                  </a:cubicBezTo>
                  <a:cubicBezTo>
                    <a:pt x="167" y="67"/>
                    <a:pt x="165" y="63"/>
                    <a:pt x="160" y="64"/>
                  </a:cubicBezTo>
                  <a:cubicBezTo>
                    <a:pt x="160" y="66"/>
                    <a:pt x="160" y="69"/>
                    <a:pt x="159" y="71"/>
                  </a:cubicBezTo>
                  <a:cubicBezTo>
                    <a:pt x="158" y="70"/>
                    <a:pt x="156" y="64"/>
                    <a:pt x="154" y="66"/>
                  </a:cubicBezTo>
                  <a:cubicBezTo>
                    <a:pt x="154" y="62"/>
                    <a:pt x="155" y="58"/>
                    <a:pt x="153" y="55"/>
                  </a:cubicBezTo>
                  <a:cubicBezTo>
                    <a:pt x="153" y="54"/>
                    <a:pt x="153" y="52"/>
                    <a:pt x="152" y="51"/>
                  </a:cubicBezTo>
                  <a:cubicBezTo>
                    <a:pt x="151" y="50"/>
                    <a:pt x="147" y="49"/>
                    <a:pt x="146" y="49"/>
                  </a:cubicBezTo>
                  <a:cubicBezTo>
                    <a:pt x="145" y="48"/>
                    <a:pt x="144" y="48"/>
                    <a:pt x="143" y="46"/>
                  </a:cubicBezTo>
                  <a:cubicBezTo>
                    <a:pt x="143" y="45"/>
                    <a:pt x="143" y="42"/>
                    <a:pt x="142" y="41"/>
                  </a:cubicBezTo>
                  <a:cubicBezTo>
                    <a:pt x="141" y="40"/>
                    <a:pt x="140" y="40"/>
                    <a:pt x="138" y="40"/>
                  </a:cubicBezTo>
                  <a:cubicBezTo>
                    <a:pt x="138" y="40"/>
                    <a:pt x="138" y="39"/>
                    <a:pt x="137" y="39"/>
                  </a:cubicBezTo>
                  <a:cubicBezTo>
                    <a:pt x="135" y="38"/>
                    <a:pt x="133" y="39"/>
                    <a:pt x="132" y="39"/>
                  </a:cubicBezTo>
                  <a:cubicBezTo>
                    <a:pt x="131" y="37"/>
                    <a:pt x="133" y="37"/>
                    <a:pt x="133" y="35"/>
                  </a:cubicBezTo>
                  <a:cubicBezTo>
                    <a:pt x="131" y="34"/>
                    <a:pt x="132" y="38"/>
                    <a:pt x="131" y="39"/>
                  </a:cubicBezTo>
                  <a:cubicBezTo>
                    <a:pt x="129" y="40"/>
                    <a:pt x="129" y="37"/>
                    <a:pt x="127" y="37"/>
                  </a:cubicBezTo>
                  <a:cubicBezTo>
                    <a:pt x="126" y="32"/>
                    <a:pt x="129" y="31"/>
                    <a:pt x="125" y="27"/>
                  </a:cubicBezTo>
                  <a:cubicBezTo>
                    <a:pt x="124" y="26"/>
                    <a:pt x="123" y="25"/>
                    <a:pt x="122" y="23"/>
                  </a:cubicBezTo>
                  <a:cubicBezTo>
                    <a:pt x="122" y="22"/>
                    <a:pt x="122" y="21"/>
                    <a:pt x="121" y="21"/>
                  </a:cubicBezTo>
                  <a:cubicBezTo>
                    <a:pt x="120" y="19"/>
                    <a:pt x="119" y="20"/>
                    <a:pt x="118" y="19"/>
                  </a:cubicBezTo>
                  <a:cubicBezTo>
                    <a:pt x="117" y="17"/>
                    <a:pt x="119" y="14"/>
                    <a:pt x="118" y="13"/>
                  </a:cubicBezTo>
                  <a:cubicBezTo>
                    <a:pt x="117" y="11"/>
                    <a:pt x="113" y="10"/>
                    <a:pt x="111" y="11"/>
                  </a:cubicBezTo>
                  <a:cubicBezTo>
                    <a:pt x="107" y="13"/>
                    <a:pt x="115" y="16"/>
                    <a:pt x="114" y="19"/>
                  </a:cubicBezTo>
                  <a:cubicBezTo>
                    <a:pt x="111" y="16"/>
                    <a:pt x="109" y="13"/>
                    <a:pt x="105" y="15"/>
                  </a:cubicBezTo>
                  <a:cubicBezTo>
                    <a:pt x="103" y="16"/>
                    <a:pt x="103" y="19"/>
                    <a:pt x="101" y="19"/>
                  </a:cubicBezTo>
                  <a:cubicBezTo>
                    <a:pt x="99" y="17"/>
                    <a:pt x="97" y="16"/>
                    <a:pt x="95" y="15"/>
                  </a:cubicBezTo>
                  <a:cubicBezTo>
                    <a:pt x="93" y="15"/>
                    <a:pt x="91" y="15"/>
                    <a:pt x="89" y="15"/>
                  </a:cubicBezTo>
                  <a:cubicBezTo>
                    <a:pt x="89" y="17"/>
                    <a:pt x="92" y="17"/>
                    <a:pt x="92" y="19"/>
                  </a:cubicBezTo>
                  <a:cubicBezTo>
                    <a:pt x="89" y="19"/>
                    <a:pt x="88" y="17"/>
                    <a:pt x="85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79" y="17"/>
                    <a:pt x="79" y="17"/>
                    <a:pt x="78" y="15"/>
                  </a:cubicBezTo>
                  <a:cubicBezTo>
                    <a:pt x="76" y="18"/>
                    <a:pt x="78" y="18"/>
                    <a:pt x="79" y="19"/>
                  </a:cubicBezTo>
                  <a:cubicBezTo>
                    <a:pt x="81" y="21"/>
                    <a:pt x="80" y="21"/>
                    <a:pt x="80" y="23"/>
                  </a:cubicBezTo>
                  <a:cubicBezTo>
                    <a:pt x="81" y="28"/>
                    <a:pt x="80" y="27"/>
                    <a:pt x="76" y="27"/>
                  </a:cubicBezTo>
                  <a:cubicBezTo>
                    <a:pt x="75" y="27"/>
                    <a:pt x="74" y="27"/>
                    <a:pt x="73" y="28"/>
                  </a:cubicBezTo>
                  <a:cubicBezTo>
                    <a:pt x="72" y="31"/>
                    <a:pt x="76" y="32"/>
                    <a:pt x="77" y="33"/>
                  </a:cubicBezTo>
                  <a:cubicBezTo>
                    <a:pt x="78" y="35"/>
                    <a:pt x="78" y="36"/>
                    <a:pt x="78" y="37"/>
                  </a:cubicBezTo>
                  <a:cubicBezTo>
                    <a:pt x="79" y="40"/>
                    <a:pt x="81" y="40"/>
                    <a:pt x="82" y="42"/>
                  </a:cubicBezTo>
                  <a:cubicBezTo>
                    <a:pt x="84" y="44"/>
                    <a:pt x="83" y="46"/>
                    <a:pt x="83" y="48"/>
                  </a:cubicBezTo>
                  <a:cubicBezTo>
                    <a:pt x="84" y="51"/>
                    <a:pt x="87" y="53"/>
                    <a:pt x="89" y="55"/>
                  </a:cubicBezTo>
                  <a:cubicBezTo>
                    <a:pt x="92" y="57"/>
                    <a:pt x="95" y="58"/>
                    <a:pt x="99" y="58"/>
                  </a:cubicBezTo>
                  <a:cubicBezTo>
                    <a:pt x="101" y="58"/>
                    <a:pt x="103" y="59"/>
                    <a:pt x="105" y="61"/>
                  </a:cubicBezTo>
                  <a:cubicBezTo>
                    <a:pt x="105" y="61"/>
                    <a:pt x="107" y="62"/>
                    <a:pt x="107" y="62"/>
                  </a:cubicBezTo>
                  <a:cubicBezTo>
                    <a:pt x="108" y="63"/>
                    <a:pt x="108" y="64"/>
                    <a:pt x="108" y="64"/>
                  </a:cubicBezTo>
                  <a:cubicBezTo>
                    <a:pt x="110" y="66"/>
                    <a:pt x="110" y="65"/>
                    <a:pt x="112" y="66"/>
                  </a:cubicBezTo>
                  <a:cubicBezTo>
                    <a:pt x="113" y="66"/>
                    <a:pt x="116" y="69"/>
                    <a:pt x="113" y="70"/>
                  </a:cubicBezTo>
                  <a:cubicBezTo>
                    <a:pt x="113" y="73"/>
                    <a:pt x="115" y="74"/>
                    <a:pt x="116" y="77"/>
                  </a:cubicBezTo>
                  <a:cubicBezTo>
                    <a:pt x="118" y="81"/>
                    <a:pt x="118" y="86"/>
                    <a:pt x="120" y="90"/>
                  </a:cubicBezTo>
                  <a:cubicBezTo>
                    <a:pt x="120" y="88"/>
                    <a:pt x="117" y="85"/>
                    <a:pt x="116" y="84"/>
                  </a:cubicBezTo>
                  <a:cubicBezTo>
                    <a:pt x="115" y="83"/>
                    <a:pt x="114" y="83"/>
                    <a:pt x="114" y="81"/>
                  </a:cubicBezTo>
                  <a:cubicBezTo>
                    <a:pt x="113" y="81"/>
                    <a:pt x="112" y="81"/>
                    <a:pt x="111" y="81"/>
                  </a:cubicBezTo>
                  <a:cubicBezTo>
                    <a:pt x="111" y="85"/>
                    <a:pt x="112" y="87"/>
                    <a:pt x="109" y="90"/>
                  </a:cubicBezTo>
                  <a:cubicBezTo>
                    <a:pt x="108" y="90"/>
                    <a:pt x="108" y="91"/>
                    <a:pt x="107" y="92"/>
                  </a:cubicBezTo>
                  <a:cubicBezTo>
                    <a:pt x="106" y="93"/>
                    <a:pt x="104" y="95"/>
                    <a:pt x="103" y="95"/>
                  </a:cubicBezTo>
                  <a:cubicBezTo>
                    <a:pt x="100" y="94"/>
                    <a:pt x="104" y="86"/>
                    <a:pt x="105" y="84"/>
                  </a:cubicBezTo>
                  <a:cubicBezTo>
                    <a:pt x="105" y="81"/>
                    <a:pt x="105" y="75"/>
                    <a:pt x="103" y="73"/>
                  </a:cubicBezTo>
                  <a:cubicBezTo>
                    <a:pt x="100" y="69"/>
                    <a:pt x="90" y="69"/>
                    <a:pt x="90" y="75"/>
                  </a:cubicBezTo>
                  <a:cubicBezTo>
                    <a:pt x="89" y="74"/>
                    <a:pt x="89" y="73"/>
                    <a:pt x="89" y="72"/>
                  </a:cubicBezTo>
                  <a:cubicBezTo>
                    <a:pt x="88" y="72"/>
                    <a:pt x="88" y="71"/>
                    <a:pt x="88" y="70"/>
                  </a:cubicBezTo>
                  <a:cubicBezTo>
                    <a:pt x="88" y="69"/>
                    <a:pt x="88" y="68"/>
                    <a:pt x="88" y="67"/>
                  </a:cubicBezTo>
                  <a:cubicBezTo>
                    <a:pt x="87" y="65"/>
                    <a:pt x="85" y="65"/>
                    <a:pt x="83" y="64"/>
                  </a:cubicBezTo>
                  <a:cubicBezTo>
                    <a:pt x="82" y="62"/>
                    <a:pt x="82" y="60"/>
                    <a:pt x="80" y="58"/>
                  </a:cubicBezTo>
                  <a:cubicBezTo>
                    <a:pt x="79" y="56"/>
                    <a:pt x="77" y="55"/>
                    <a:pt x="76" y="54"/>
                  </a:cubicBezTo>
                  <a:cubicBezTo>
                    <a:pt x="75" y="52"/>
                    <a:pt x="74" y="51"/>
                    <a:pt x="72" y="51"/>
                  </a:cubicBezTo>
                  <a:cubicBezTo>
                    <a:pt x="69" y="50"/>
                    <a:pt x="67" y="49"/>
                    <a:pt x="65" y="49"/>
                  </a:cubicBezTo>
                  <a:cubicBezTo>
                    <a:pt x="62" y="49"/>
                    <a:pt x="59" y="48"/>
                    <a:pt x="57" y="49"/>
                  </a:cubicBezTo>
                  <a:cubicBezTo>
                    <a:pt x="55" y="50"/>
                    <a:pt x="54" y="52"/>
                    <a:pt x="53" y="54"/>
                  </a:cubicBezTo>
                  <a:cubicBezTo>
                    <a:pt x="54" y="57"/>
                    <a:pt x="59" y="57"/>
                    <a:pt x="58" y="60"/>
                  </a:cubicBezTo>
                  <a:cubicBezTo>
                    <a:pt x="55" y="60"/>
                    <a:pt x="54" y="57"/>
                    <a:pt x="51" y="58"/>
                  </a:cubicBezTo>
                  <a:cubicBezTo>
                    <a:pt x="51" y="59"/>
                    <a:pt x="51" y="60"/>
                    <a:pt x="51" y="61"/>
                  </a:cubicBezTo>
                  <a:cubicBezTo>
                    <a:pt x="51" y="62"/>
                    <a:pt x="50" y="62"/>
                    <a:pt x="50" y="63"/>
                  </a:cubicBezTo>
                  <a:cubicBezTo>
                    <a:pt x="50" y="65"/>
                    <a:pt x="52" y="65"/>
                    <a:pt x="53" y="67"/>
                  </a:cubicBezTo>
                  <a:cubicBezTo>
                    <a:pt x="54" y="67"/>
                    <a:pt x="54" y="69"/>
                    <a:pt x="55" y="69"/>
                  </a:cubicBezTo>
                  <a:cubicBezTo>
                    <a:pt x="56" y="70"/>
                    <a:pt x="57" y="70"/>
                    <a:pt x="58" y="71"/>
                  </a:cubicBezTo>
                  <a:cubicBezTo>
                    <a:pt x="59" y="72"/>
                    <a:pt x="60" y="74"/>
                    <a:pt x="60" y="75"/>
                  </a:cubicBezTo>
                  <a:cubicBezTo>
                    <a:pt x="57" y="76"/>
                    <a:pt x="53" y="73"/>
                    <a:pt x="49" y="72"/>
                  </a:cubicBezTo>
                  <a:cubicBezTo>
                    <a:pt x="46" y="72"/>
                    <a:pt x="43" y="71"/>
                    <a:pt x="40" y="72"/>
                  </a:cubicBezTo>
                  <a:cubicBezTo>
                    <a:pt x="39" y="79"/>
                    <a:pt x="46" y="83"/>
                    <a:pt x="51" y="87"/>
                  </a:cubicBezTo>
                  <a:cubicBezTo>
                    <a:pt x="53" y="89"/>
                    <a:pt x="55" y="89"/>
                    <a:pt x="57" y="90"/>
                  </a:cubicBezTo>
                  <a:cubicBezTo>
                    <a:pt x="60" y="91"/>
                    <a:pt x="65" y="91"/>
                    <a:pt x="67" y="93"/>
                  </a:cubicBezTo>
                  <a:cubicBezTo>
                    <a:pt x="63" y="95"/>
                    <a:pt x="56" y="90"/>
                    <a:pt x="52" y="89"/>
                  </a:cubicBezTo>
                  <a:cubicBezTo>
                    <a:pt x="51" y="89"/>
                    <a:pt x="51" y="89"/>
                    <a:pt x="50" y="89"/>
                  </a:cubicBezTo>
                  <a:cubicBezTo>
                    <a:pt x="49" y="89"/>
                    <a:pt x="48" y="87"/>
                    <a:pt x="47" y="87"/>
                  </a:cubicBezTo>
                  <a:cubicBezTo>
                    <a:pt x="45" y="86"/>
                    <a:pt x="44" y="85"/>
                    <a:pt x="42" y="85"/>
                  </a:cubicBezTo>
                  <a:cubicBezTo>
                    <a:pt x="39" y="86"/>
                    <a:pt x="40" y="86"/>
                    <a:pt x="40" y="89"/>
                  </a:cubicBezTo>
                  <a:cubicBezTo>
                    <a:pt x="39" y="93"/>
                    <a:pt x="36" y="98"/>
                    <a:pt x="40" y="101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3" y="102"/>
                    <a:pt x="44" y="104"/>
                    <a:pt x="45" y="105"/>
                  </a:cubicBezTo>
                  <a:cubicBezTo>
                    <a:pt x="46" y="106"/>
                    <a:pt x="49" y="110"/>
                    <a:pt x="50" y="110"/>
                  </a:cubicBezTo>
                  <a:cubicBezTo>
                    <a:pt x="52" y="111"/>
                    <a:pt x="51" y="110"/>
                    <a:pt x="53" y="109"/>
                  </a:cubicBezTo>
                  <a:cubicBezTo>
                    <a:pt x="54" y="109"/>
                    <a:pt x="53" y="109"/>
                    <a:pt x="54" y="109"/>
                  </a:cubicBezTo>
                  <a:cubicBezTo>
                    <a:pt x="56" y="108"/>
                    <a:pt x="59" y="109"/>
                    <a:pt x="61" y="109"/>
                  </a:cubicBezTo>
                  <a:cubicBezTo>
                    <a:pt x="63" y="108"/>
                    <a:pt x="64" y="106"/>
                    <a:pt x="66" y="105"/>
                  </a:cubicBezTo>
                  <a:cubicBezTo>
                    <a:pt x="68" y="105"/>
                    <a:pt x="77" y="104"/>
                    <a:pt x="74" y="108"/>
                  </a:cubicBezTo>
                  <a:cubicBezTo>
                    <a:pt x="73" y="110"/>
                    <a:pt x="70" y="108"/>
                    <a:pt x="69" y="109"/>
                  </a:cubicBezTo>
                  <a:cubicBezTo>
                    <a:pt x="67" y="109"/>
                    <a:pt x="66" y="110"/>
                    <a:pt x="65" y="110"/>
                  </a:cubicBezTo>
                  <a:cubicBezTo>
                    <a:pt x="62" y="111"/>
                    <a:pt x="60" y="110"/>
                    <a:pt x="59" y="112"/>
                  </a:cubicBezTo>
                  <a:cubicBezTo>
                    <a:pt x="55" y="117"/>
                    <a:pt x="61" y="119"/>
                    <a:pt x="65" y="120"/>
                  </a:cubicBezTo>
                  <a:cubicBezTo>
                    <a:pt x="63" y="120"/>
                    <a:pt x="60" y="120"/>
                    <a:pt x="58" y="120"/>
                  </a:cubicBezTo>
                  <a:cubicBezTo>
                    <a:pt x="57" y="118"/>
                    <a:pt x="56" y="116"/>
                    <a:pt x="54" y="115"/>
                  </a:cubicBezTo>
                  <a:cubicBezTo>
                    <a:pt x="52" y="114"/>
                    <a:pt x="50" y="115"/>
                    <a:pt x="47" y="114"/>
                  </a:cubicBezTo>
                  <a:cubicBezTo>
                    <a:pt x="44" y="114"/>
                    <a:pt x="42" y="111"/>
                    <a:pt x="40" y="109"/>
                  </a:cubicBezTo>
                  <a:cubicBezTo>
                    <a:pt x="38" y="106"/>
                    <a:pt x="37" y="105"/>
                    <a:pt x="33" y="105"/>
                  </a:cubicBezTo>
                  <a:cubicBezTo>
                    <a:pt x="31" y="105"/>
                    <a:pt x="30" y="104"/>
                    <a:pt x="29" y="104"/>
                  </a:cubicBezTo>
                  <a:cubicBezTo>
                    <a:pt x="28" y="103"/>
                    <a:pt x="27" y="102"/>
                    <a:pt x="26" y="102"/>
                  </a:cubicBezTo>
                  <a:cubicBezTo>
                    <a:pt x="24" y="103"/>
                    <a:pt x="24" y="113"/>
                    <a:pt x="25" y="115"/>
                  </a:cubicBezTo>
                  <a:cubicBezTo>
                    <a:pt x="27" y="117"/>
                    <a:pt x="31" y="118"/>
                    <a:pt x="33" y="119"/>
                  </a:cubicBezTo>
                  <a:cubicBezTo>
                    <a:pt x="37" y="120"/>
                    <a:pt x="36" y="120"/>
                    <a:pt x="37" y="123"/>
                  </a:cubicBezTo>
                  <a:cubicBezTo>
                    <a:pt x="37" y="124"/>
                    <a:pt x="40" y="125"/>
                    <a:pt x="38" y="126"/>
                  </a:cubicBezTo>
                  <a:cubicBezTo>
                    <a:pt x="35" y="125"/>
                    <a:pt x="34" y="123"/>
                    <a:pt x="32" y="123"/>
                  </a:cubicBezTo>
                  <a:cubicBezTo>
                    <a:pt x="29" y="123"/>
                    <a:pt x="27" y="123"/>
                    <a:pt x="25" y="123"/>
                  </a:cubicBezTo>
                  <a:cubicBezTo>
                    <a:pt x="24" y="126"/>
                    <a:pt x="26" y="126"/>
                    <a:pt x="27" y="128"/>
                  </a:cubicBezTo>
                  <a:cubicBezTo>
                    <a:pt x="29" y="129"/>
                    <a:pt x="29" y="131"/>
                    <a:pt x="31" y="132"/>
                  </a:cubicBezTo>
                  <a:cubicBezTo>
                    <a:pt x="31" y="132"/>
                    <a:pt x="31" y="132"/>
                    <a:pt x="32" y="132"/>
                  </a:cubicBezTo>
                  <a:cubicBezTo>
                    <a:pt x="32" y="133"/>
                    <a:pt x="32" y="133"/>
                    <a:pt x="33" y="134"/>
                  </a:cubicBezTo>
                  <a:cubicBezTo>
                    <a:pt x="35" y="136"/>
                    <a:pt x="36" y="136"/>
                    <a:pt x="39" y="136"/>
                  </a:cubicBezTo>
                  <a:cubicBezTo>
                    <a:pt x="37" y="136"/>
                    <a:pt x="34" y="136"/>
                    <a:pt x="33" y="135"/>
                  </a:cubicBezTo>
                  <a:cubicBezTo>
                    <a:pt x="32" y="135"/>
                    <a:pt x="32" y="134"/>
                    <a:pt x="31" y="133"/>
                  </a:cubicBezTo>
                  <a:cubicBezTo>
                    <a:pt x="29" y="131"/>
                    <a:pt x="26" y="129"/>
                    <a:pt x="23" y="128"/>
                  </a:cubicBezTo>
                  <a:cubicBezTo>
                    <a:pt x="19" y="127"/>
                    <a:pt x="13" y="127"/>
                    <a:pt x="8" y="128"/>
                  </a:cubicBezTo>
                  <a:cubicBezTo>
                    <a:pt x="8" y="130"/>
                    <a:pt x="9" y="132"/>
                    <a:pt x="8" y="134"/>
                  </a:cubicBezTo>
                  <a:cubicBezTo>
                    <a:pt x="6" y="136"/>
                    <a:pt x="3" y="135"/>
                    <a:pt x="1" y="135"/>
                  </a:cubicBezTo>
                  <a:cubicBezTo>
                    <a:pt x="0" y="141"/>
                    <a:pt x="6" y="141"/>
                    <a:pt x="11" y="141"/>
                  </a:cubicBezTo>
                  <a:cubicBezTo>
                    <a:pt x="14" y="141"/>
                    <a:pt x="15" y="142"/>
                    <a:pt x="18" y="143"/>
                  </a:cubicBezTo>
                  <a:cubicBezTo>
                    <a:pt x="19" y="143"/>
                    <a:pt x="21" y="143"/>
                    <a:pt x="22" y="143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3" y="146"/>
                    <a:pt x="24" y="145"/>
                    <a:pt x="25" y="146"/>
                  </a:cubicBezTo>
                  <a:cubicBezTo>
                    <a:pt x="27" y="147"/>
                    <a:pt x="28" y="147"/>
                    <a:pt x="30" y="148"/>
                  </a:cubicBezTo>
                  <a:cubicBezTo>
                    <a:pt x="31" y="149"/>
                    <a:pt x="32" y="149"/>
                    <a:pt x="33" y="151"/>
                  </a:cubicBezTo>
                  <a:cubicBezTo>
                    <a:pt x="34" y="152"/>
                    <a:pt x="34" y="153"/>
                    <a:pt x="36" y="153"/>
                  </a:cubicBezTo>
                  <a:cubicBezTo>
                    <a:pt x="39" y="154"/>
                    <a:pt x="39" y="153"/>
                    <a:pt x="41" y="152"/>
                  </a:cubicBezTo>
                  <a:cubicBezTo>
                    <a:pt x="42" y="152"/>
                    <a:pt x="44" y="152"/>
                    <a:pt x="44" y="152"/>
                  </a:cubicBezTo>
                  <a:cubicBezTo>
                    <a:pt x="47" y="151"/>
                    <a:pt x="46" y="150"/>
                    <a:pt x="48" y="148"/>
                  </a:cubicBezTo>
                  <a:cubicBezTo>
                    <a:pt x="49" y="147"/>
                    <a:pt x="55" y="148"/>
                    <a:pt x="58" y="148"/>
                  </a:cubicBezTo>
                  <a:cubicBezTo>
                    <a:pt x="59" y="148"/>
                    <a:pt x="60" y="148"/>
                    <a:pt x="61" y="147"/>
                  </a:cubicBezTo>
                  <a:cubicBezTo>
                    <a:pt x="62" y="146"/>
                    <a:pt x="61" y="145"/>
                    <a:pt x="63" y="144"/>
                  </a:cubicBezTo>
                  <a:cubicBezTo>
                    <a:pt x="64" y="143"/>
                    <a:pt x="67" y="143"/>
                    <a:pt x="69" y="143"/>
                  </a:cubicBezTo>
                  <a:cubicBezTo>
                    <a:pt x="69" y="143"/>
                    <a:pt x="70" y="143"/>
                    <a:pt x="71" y="143"/>
                  </a:cubicBezTo>
                  <a:cubicBezTo>
                    <a:pt x="72" y="143"/>
                    <a:pt x="72" y="142"/>
                    <a:pt x="72" y="141"/>
                  </a:cubicBezTo>
                  <a:cubicBezTo>
                    <a:pt x="73" y="141"/>
                    <a:pt x="74" y="140"/>
                    <a:pt x="74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6" y="137"/>
                    <a:pt x="76" y="134"/>
                    <a:pt x="77" y="134"/>
                  </a:cubicBezTo>
                  <a:cubicBezTo>
                    <a:pt x="78" y="133"/>
                    <a:pt x="82" y="134"/>
                    <a:pt x="84" y="134"/>
                  </a:cubicBezTo>
                  <a:cubicBezTo>
                    <a:pt x="86" y="134"/>
                    <a:pt x="86" y="132"/>
                    <a:pt x="88" y="131"/>
                  </a:cubicBezTo>
                  <a:cubicBezTo>
                    <a:pt x="89" y="131"/>
                    <a:pt x="90" y="131"/>
                    <a:pt x="91" y="131"/>
                  </a:cubicBezTo>
                  <a:cubicBezTo>
                    <a:pt x="94" y="131"/>
                    <a:pt x="95" y="130"/>
                    <a:pt x="96" y="128"/>
                  </a:cubicBezTo>
                  <a:cubicBezTo>
                    <a:pt x="98" y="129"/>
                    <a:pt x="96" y="131"/>
                    <a:pt x="96" y="132"/>
                  </a:cubicBezTo>
                  <a:cubicBezTo>
                    <a:pt x="95" y="134"/>
                    <a:pt x="95" y="137"/>
                    <a:pt x="95" y="139"/>
                  </a:cubicBezTo>
                  <a:cubicBezTo>
                    <a:pt x="102" y="140"/>
                    <a:pt x="97" y="133"/>
                    <a:pt x="100" y="132"/>
                  </a:cubicBezTo>
                  <a:cubicBezTo>
                    <a:pt x="101" y="133"/>
                    <a:pt x="100" y="135"/>
                    <a:pt x="102" y="135"/>
                  </a:cubicBezTo>
                  <a:cubicBezTo>
                    <a:pt x="103" y="135"/>
                    <a:pt x="105" y="133"/>
                    <a:pt x="105" y="132"/>
                  </a:cubicBezTo>
                  <a:cubicBezTo>
                    <a:pt x="106" y="133"/>
                    <a:pt x="105" y="135"/>
                    <a:pt x="107" y="136"/>
                  </a:cubicBezTo>
                  <a:cubicBezTo>
                    <a:pt x="108" y="135"/>
                    <a:pt x="108" y="131"/>
                    <a:pt x="111" y="132"/>
                  </a:cubicBezTo>
                  <a:cubicBezTo>
                    <a:pt x="111" y="134"/>
                    <a:pt x="109" y="135"/>
                    <a:pt x="109" y="138"/>
                  </a:cubicBezTo>
                  <a:cubicBezTo>
                    <a:pt x="110" y="141"/>
                    <a:pt x="112" y="138"/>
                    <a:pt x="113" y="136"/>
                  </a:cubicBezTo>
                  <a:cubicBezTo>
                    <a:pt x="114" y="136"/>
                    <a:pt x="115" y="136"/>
                    <a:pt x="116" y="136"/>
                  </a:cubicBezTo>
                  <a:cubicBezTo>
                    <a:pt x="116" y="137"/>
                    <a:pt x="116" y="138"/>
                    <a:pt x="117" y="139"/>
                  </a:cubicBezTo>
                  <a:cubicBezTo>
                    <a:pt x="119" y="140"/>
                    <a:pt x="122" y="138"/>
                    <a:pt x="124" y="139"/>
                  </a:cubicBezTo>
                  <a:cubicBezTo>
                    <a:pt x="122" y="139"/>
                    <a:pt x="120" y="141"/>
                    <a:pt x="119" y="143"/>
                  </a:cubicBezTo>
                  <a:cubicBezTo>
                    <a:pt x="117" y="148"/>
                    <a:pt x="121" y="149"/>
                    <a:pt x="125" y="151"/>
                  </a:cubicBezTo>
                  <a:cubicBezTo>
                    <a:pt x="128" y="152"/>
                    <a:pt x="129" y="152"/>
                    <a:pt x="131" y="148"/>
                  </a:cubicBezTo>
                  <a:cubicBezTo>
                    <a:pt x="131" y="148"/>
                    <a:pt x="132" y="145"/>
                    <a:pt x="133" y="144"/>
                  </a:cubicBezTo>
                  <a:cubicBezTo>
                    <a:pt x="134" y="143"/>
                    <a:pt x="135" y="143"/>
                    <a:pt x="136" y="142"/>
                  </a:cubicBezTo>
                  <a:cubicBezTo>
                    <a:pt x="137" y="143"/>
                    <a:pt x="137" y="143"/>
                    <a:pt x="138" y="144"/>
                  </a:cubicBezTo>
                  <a:cubicBezTo>
                    <a:pt x="138" y="144"/>
                    <a:pt x="139" y="145"/>
                    <a:pt x="140" y="145"/>
                  </a:cubicBezTo>
                  <a:cubicBezTo>
                    <a:pt x="141" y="146"/>
                    <a:pt x="141" y="148"/>
                    <a:pt x="142" y="148"/>
                  </a:cubicBezTo>
                  <a:cubicBezTo>
                    <a:pt x="143" y="149"/>
                    <a:pt x="142" y="149"/>
                    <a:pt x="143" y="150"/>
                  </a:cubicBezTo>
                  <a:cubicBezTo>
                    <a:pt x="144" y="150"/>
                    <a:pt x="145" y="150"/>
                    <a:pt x="145" y="150"/>
                  </a:cubicBezTo>
                  <a:cubicBezTo>
                    <a:pt x="147" y="150"/>
                    <a:pt x="147" y="151"/>
                    <a:pt x="149" y="151"/>
                  </a:cubicBezTo>
                  <a:cubicBezTo>
                    <a:pt x="149" y="156"/>
                    <a:pt x="140" y="154"/>
                    <a:pt x="138" y="156"/>
                  </a:cubicBezTo>
                  <a:cubicBezTo>
                    <a:pt x="137" y="156"/>
                    <a:pt x="137" y="158"/>
                    <a:pt x="136" y="159"/>
                  </a:cubicBezTo>
                  <a:cubicBezTo>
                    <a:pt x="135" y="160"/>
                    <a:pt x="133" y="160"/>
                    <a:pt x="132" y="161"/>
                  </a:cubicBezTo>
                  <a:cubicBezTo>
                    <a:pt x="131" y="162"/>
                    <a:pt x="129" y="162"/>
                    <a:pt x="128" y="163"/>
                  </a:cubicBezTo>
                  <a:cubicBezTo>
                    <a:pt x="127" y="163"/>
                    <a:pt x="127" y="163"/>
                    <a:pt x="126" y="164"/>
                  </a:cubicBezTo>
                  <a:cubicBezTo>
                    <a:pt x="125" y="165"/>
                    <a:pt x="124" y="166"/>
                    <a:pt x="124" y="166"/>
                  </a:cubicBezTo>
                  <a:cubicBezTo>
                    <a:pt x="124" y="167"/>
                    <a:pt x="123" y="167"/>
                    <a:pt x="123" y="167"/>
                  </a:cubicBezTo>
                  <a:cubicBezTo>
                    <a:pt x="123" y="167"/>
                    <a:pt x="121" y="169"/>
                    <a:pt x="121" y="169"/>
                  </a:cubicBezTo>
                  <a:cubicBezTo>
                    <a:pt x="120" y="170"/>
                    <a:pt x="119" y="169"/>
                    <a:pt x="118" y="169"/>
                  </a:cubicBezTo>
                  <a:cubicBezTo>
                    <a:pt x="115" y="171"/>
                    <a:pt x="112" y="175"/>
                    <a:pt x="112" y="178"/>
                  </a:cubicBezTo>
                  <a:cubicBezTo>
                    <a:pt x="112" y="179"/>
                    <a:pt x="112" y="181"/>
                    <a:pt x="113" y="182"/>
                  </a:cubicBezTo>
                  <a:cubicBezTo>
                    <a:pt x="114" y="184"/>
                    <a:pt x="116" y="184"/>
                    <a:pt x="117" y="184"/>
                  </a:cubicBezTo>
                  <a:cubicBezTo>
                    <a:pt x="121" y="187"/>
                    <a:pt x="124" y="189"/>
                    <a:pt x="127" y="191"/>
                  </a:cubicBezTo>
                  <a:cubicBezTo>
                    <a:pt x="130" y="193"/>
                    <a:pt x="137" y="195"/>
                    <a:pt x="141" y="193"/>
                  </a:cubicBezTo>
                  <a:cubicBezTo>
                    <a:pt x="141" y="191"/>
                    <a:pt x="141" y="190"/>
                    <a:pt x="142" y="188"/>
                  </a:cubicBezTo>
                  <a:cubicBezTo>
                    <a:pt x="145" y="185"/>
                    <a:pt x="149" y="185"/>
                    <a:pt x="151" y="182"/>
                  </a:cubicBezTo>
                  <a:cubicBezTo>
                    <a:pt x="152" y="182"/>
                    <a:pt x="152" y="179"/>
                    <a:pt x="154" y="180"/>
                  </a:cubicBezTo>
                  <a:cubicBezTo>
                    <a:pt x="155" y="181"/>
                    <a:pt x="155" y="182"/>
                    <a:pt x="155" y="182"/>
                  </a:cubicBezTo>
                  <a:cubicBezTo>
                    <a:pt x="155" y="185"/>
                    <a:pt x="154" y="183"/>
                    <a:pt x="154" y="184"/>
                  </a:cubicBezTo>
                  <a:cubicBezTo>
                    <a:pt x="152" y="185"/>
                    <a:pt x="151" y="187"/>
                    <a:pt x="151" y="189"/>
                  </a:cubicBezTo>
                  <a:cubicBezTo>
                    <a:pt x="150" y="192"/>
                    <a:pt x="151" y="196"/>
                    <a:pt x="150" y="199"/>
                  </a:cubicBezTo>
                  <a:cubicBezTo>
                    <a:pt x="149" y="201"/>
                    <a:pt x="145" y="200"/>
                    <a:pt x="142" y="200"/>
                  </a:cubicBezTo>
                  <a:cubicBezTo>
                    <a:pt x="140" y="200"/>
                    <a:pt x="138" y="200"/>
                    <a:pt x="136" y="200"/>
                  </a:cubicBezTo>
                  <a:cubicBezTo>
                    <a:pt x="133" y="200"/>
                    <a:pt x="131" y="199"/>
                    <a:pt x="128" y="199"/>
                  </a:cubicBezTo>
                  <a:cubicBezTo>
                    <a:pt x="126" y="199"/>
                    <a:pt x="123" y="199"/>
                    <a:pt x="121" y="199"/>
                  </a:cubicBezTo>
                  <a:cubicBezTo>
                    <a:pt x="118" y="199"/>
                    <a:pt x="115" y="198"/>
                    <a:pt x="113" y="198"/>
                  </a:cubicBezTo>
                  <a:cubicBezTo>
                    <a:pt x="110" y="198"/>
                    <a:pt x="108" y="197"/>
                    <a:pt x="106" y="199"/>
                  </a:cubicBezTo>
                  <a:cubicBezTo>
                    <a:pt x="105" y="200"/>
                    <a:pt x="106" y="203"/>
                    <a:pt x="104" y="204"/>
                  </a:cubicBezTo>
                  <a:cubicBezTo>
                    <a:pt x="101" y="206"/>
                    <a:pt x="102" y="201"/>
                    <a:pt x="101" y="200"/>
                  </a:cubicBezTo>
                  <a:cubicBezTo>
                    <a:pt x="101" y="199"/>
                    <a:pt x="98" y="196"/>
                    <a:pt x="96" y="196"/>
                  </a:cubicBezTo>
                  <a:cubicBezTo>
                    <a:pt x="95" y="197"/>
                    <a:pt x="96" y="199"/>
                    <a:pt x="95" y="200"/>
                  </a:cubicBezTo>
                  <a:cubicBezTo>
                    <a:pt x="94" y="200"/>
                    <a:pt x="93" y="200"/>
                    <a:pt x="92" y="200"/>
                  </a:cubicBezTo>
                  <a:cubicBezTo>
                    <a:pt x="91" y="202"/>
                    <a:pt x="95" y="202"/>
                    <a:pt x="95" y="204"/>
                  </a:cubicBezTo>
                  <a:cubicBezTo>
                    <a:pt x="93" y="204"/>
                    <a:pt x="89" y="203"/>
                    <a:pt x="86" y="204"/>
                  </a:cubicBezTo>
                  <a:cubicBezTo>
                    <a:pt x="84" y="204"/>
                    <a:pt x="76" y="208"/>
                    <a:pt x="77" y="210"/>
                  </a:cubicBezTo>
                  <a:cubicBezTo>
                    <a:pt x="77" y="210"/>
                    <a:pt x="75" y="204"/>
                    <a:pt x="74" y="204"/>
                  </a:cubicBezTo>
                  <a:cubicBezTo>
                    <a:pt x="72" y="203"/>
                    <a:pt x="73" y="209"/>
                    <a:pt x="72" y="211"/>
                  </a:cubicBezTo>
                  <a:cubicBezTo>
                    <a:pt x="71" y="211"/>
                    <a:pt x="70" y="211"/>
                    <a:pt x="69" y="212"/>
                  </a:cubicBezTo>
                  <a:cubicBezTo>
                    <a:pt x="67" y="211"/>
                    <a:pt x="65" y="209"/>
                    <a:pt x="62" y="210"/>
                  </a:cubicBezTo>
                  <a:cubicBezTo>
                    <a:pt x="61" y="210"/>
                    <a:pt x="62" y="211"/>
                    <a:pt x="61" y="212"/>
                  </a:cubicBezTo>
                  <a:cubicBezTo>
                    <a:pt x="60" y="212"/>
                    <a:pt x="59" y="212"/>
                    <a:pt x="58" y="212"/>
                  </a:cubicBezTo>
                  <a:cubicBezTo>
                    <a:pt x="57" y="213"/>
                    <a:pt x="57" y="213"/>
                    <a:pt x="55" y="213"/>
                  </a:cubicBezTo>
                  <a:cubicBezTo>
                    <a:pt x="55" y="214"/>
                    <a:pt x="54" y="214"/>
                    <a:pt x="53" y="214"/>
                  </a:cubicBezTo>
                  <a:cubicBezTo>
                    <a:pt x="53" y="214"/>
                    <a:pt x="53" y="215"/>
                    <a:pt x="53" y="215"/>
                  </a:cubicBezTo>
                  <a:cubicBezTo>
                    <a:pt x="52" y="216"/>
                    <a:pt x="51" y="215"/>
                    <a:pt x="50" y="216"/>
                  </a:cubicBezTo>
                  <a:cubicBezTo>
                    <a:pt x="49" y="216"/>
                    <a:pt x="49" y="217"/>
                    <a:pt x="48" y="217"/>
                  </a:cubicBezTo>
                  <a:cubicBezTo>
                    <a:pt x="43" y="218"/>
                    <a:pt x="41" y="212"/>
                    <a:pt x="36" y="214"/>
                  </a:cubicBezTo>
                  <a:cubicBezTo>
                    <a:pt x="35" y="214"/>
                    <a:pt x="34" y="217"/>
                    <a:pt x="32" y="218"/>
                  </a:cubicBezTo>
                  <a:cubicBezTo>
                    <a:pt x="30" y="220"/>
                    <a:pt x="28" y="221"/>
                    <a:pt x="25" y="222"/>
                  </a:cubicBezTo>
                  <a:cubicBezTo>
                    <a:pt x="25" y="224"/>
                    <a:pt x="25" y="226"/>
                    <a:pt x="25" y="228"/>
                  </a:cubicBezTo>
                  <a:cubicBezTo>
                    <a:pt x="26" y="230"/>
                    <a:pt x="26" y="229"/>
                    <a:pt x="27" y="230"/>
                  </a:cubicBezTo>
                  <a:cubicBezTo>
                    <a:pt x="29" y="230"/>
                    <a:pt x="30" y="229"/>
                    <a:pt x="32" y="231"/>
                  </a:cubicBezTo>
                  <a:cubicBezTo>
                    <a:pt x="34" y="234"/>
                    <a:pt x="34" y="237"/>
                    <a:pt x="38" y="238"/>
                  </a:cubicBezTo>
                  <a:cubicBezTo>
                    <a:pt x="40" y="239"/>
                    <a:pt x="41" y="239"/>
                    <a:pt x="43" y="239"/>
                  </a:cubicBezTo>
                  <a:cubicBezTo>
                    <a:pt x="44" y="239"/>
                    <a:pt x="45" y="238"/>
                    <a:pt x="46" y="238"/>
                  </a:cubicBezTo>
                  <a:cubicBezTo>
                    <a:pt x="46" y="238"/>
                    <a:pt x="48" y="237"/>
                    <a:pt x="48" y="237"/>
                  </a:cubicBezTo>
                  <a:cubicBezTo>
                    <a:pt x="50" y="236"/>
                    <a:pt x="52" y="234"/>
                    <a:pt x="53" y="233"/>
                  </a:cubicBezTo>
                  <a:cubicBezTo>
                    <a:pt x="54" y="232"/>
                    <a:pt x="53" y="231"/>
                    <a:pt x="54" y="230"/>
                  </a:cubicBezTo>
                  <a:cubicBezTo>
                    <a:pt x="56" y="229"/>
                    <a:pt x="59" y="232"/>
                    <a:pt x="60" y="233"/>
                  </a:cubicBezTo>
                  <a:cubicBezTo>
                    <a:pt x="65" y="235"/>
                    <a:pt x="65" y="230"/>
                    <a:pt x="69" y="229"/>
                  </a:cubicBezTo>
                  <a:cubicBezTo>
                    <a:pt x="72" y="228"/>
                    <a:pt x="76" y="229"/>
                    <a:pt x="79" y="230"/>
                  </a:cubicBezTo>
                  <a:cubicBezTo>
                    <a:pt x="81" y="230"/>
                    <a:pt x="83" y="230"/>
                    <a:pt x="85" y="230"/>
                  </a:cubicBezTo>
                  <a:cubicBezTo>
                    <a:pt x="88" y="231"/>
                    <a:pt x="89" y="232"/>
                    <a:pt x="92" y="231"/>
                  </a:cubicBezTo>
                  <a:cubicBezTo>
                    <a:pt x="94" y="231"/>
                    <a:pt x="96" y="232"/>
                    <a:pt x="99" y="232"/>
                  </a:cubicBezTo>
                  <a:cubicBezTo>
                    <a:pt x="100" y="233"/>
                    <a:pt x="102" y="233"/>
                    <a:pt x="103" y="233"/>
                  </a:cubicBezTo>
                  <a:cubicBezTo>
                    <a:pt x="105" y="233"/>
                    <a:pt x="105" y="233"/>
                    <a:pt x="106" y="234"/>
                  </a:cubicBezTo>
                  <a:cubicBezTo>
                    <a:pt x="107" y="235"/>
                    <a:pt x="109" y="237"/>
                    <a:pt x="109" y="233"/>
                  </a:cubicBezTo>
                  <a:cubicBezTo>
                    <a:pt x="111" y="234"/>
                    <a:pt x="112" y="233"/>
                    <a:pt x="114" y="233"/>
                  </a:cubicBezTo>
                  <a:cubicBezTo>
                    <a:pt x="115" y="234"/>
                    <a:pt x="113" y="236"/>
                    <a:pt x="114" y="237"/>
                  </a:cubicBezTo>
                  <a:cubicBezTo>
                    <a:pt x="115" y="239"/>
                    <a:pt x="117" y="238"/>
                    <a:pt x="118" y="239"/>
                  </a:cubicBezTo>
                  <a:cubicBezTo>
                    <a:pt x="122" y="241"/>
                    <a:pt x="118" y="243"/>
                    <a:pt x="117" y="245"/>
                  </a:cubicBezTo>
                  <a:cubicBezTo>
                    <a:pt x="115" y="248"/>
                    <a:pt x="118" y="250"/>
                    <a:pt x="118" y="254"/>
                  </a:cubicBezTo>
                  <a:cubicBezTo>
                    <a:pt x="118" y="256"/>
                    <a:pt x="117" y="257"/>
                    <a:pt x="119" y="259"/>
                  </a:cubicBezTo>
                  <a:cubicBezTo>
                    <a:pt x="120" y="260"/>
                    <a:pt x="121" y="260"/>
                    <a:pt x="123" y="260"/>
                  </a:cubicBezTo>
                  <a:cubicBezTo>
                    <a:pt x="123" y="262"/>
                    <a:pt x="122" y="265"/>
                    <a:pt x="123" y="267"/>
                  </a:cubicBezTo>
                  <a:cubicBezTo>
                    <a:pt x="125" y="270"/>
                    <a:pt x="126" y="268"/>
                    <a:pt x="128" y="269"/>
                  </a:cubicBezTo>
                  <a:cubicBezTo>
                    <a:pt x="129" y="269"/>
                    <a:pt x="129" y="270"/>
                    <a:pt x="130" y="271"/>
                  </a:cubicBezTo>
                  <a:cubicBezTo>
                    <a:pt x="131" y="271"/>
                    <a:pt x="133" y="270"/>
                    <a:pt x="133" y="270"/>
                  </a:cubicBezTo>
                  <a:cubicBezTo>
                    <a:pt x="135" y="268"/>
                    <a:pt x="134" y="264"/>
                    <a:pt x="137" y="264"/>
                  </a:cubicBezTo>
                  <a:cubicBezTo>
                    <a:pt x="139" y="264"/>
                    <a:pt x="139" y="268"/>
                    <a:pt x="139" y="269"/>
                  </a:cubicBezTo>
                  <a:cubicBezTo>
                    <a:pt x="139" y="274"/>
                    <a:pt x="133" y="275"/>
                    <a:pt x="132" y="279"/>
                  </a:cubicBezTo>
                  <a:cubicBezTo>
                    <a:pt x="131" y="282"/>
                    <a:pt x="133" y="282"/>
                    <a:pt x="135" y="282"/>
                  </a:cubicBezTo>
                  <a:cubicBezTo>
                    <a:pt x="137" y="282"/>
                    <a:pt x="139" y="282"/>
                    <a:pt x="142" y="282"/>
                  </a:cubicBezTo>
                  <a:cubicBezTo>
                    <a:pt x="138" y="283"/>
                    <a:pt x="137" y="283"/>
                    <a:pt x="135" y="286"/>
                  </a:cubicBezTo>
                  <a:cubicBezTo>
                    <a:pt x="133" y="288"/>
                    <a:pt x="132" y="289"/>
                    <a:pt x="133" y="292"/>
                  </a:cubicBezTo>
                  <a:cubicBezTo>
                    <a:pt x="134" y="292"/>
                    <a:pt x="135" y="292"/>
                    <a:pt x="137" y="292"/>
                  </a:cubicBezTo>
                  <a:cubicBezTo>
                    <a:pt x="138" y="292"/>
                    <a:pt x="140" y="294"/>
                    <a:pt x="142" y="294"/>
                  </a:cubicBezTo>
                  <a:cubicBezTo>
                    <a:pt x="145" y="294"/>
                    <a:pt x="146" y="288"/>
                    <a:pt x="149" y="286"/>
                  </a:cubicBezTo>
                  <a:cubicBezTo>
                    <a:pt x="150" y="286"/>
                    <a:pt x="151" y="286"/>
                    <a:pt x="151" y="286"/>
                  </a:cubicBezTo>
                  <a:cubicBezTo>
                    <a:pt x="152" y="285"/>
                    <a:pt x="152" y="285"/>
                    <a:pt x="152" y="284"/>
                  </a:cubicBezTo>
                  <a:cubicBezTo>
                    <a:pt x="153" y="283"/>
                    <a:pt x="153" y="284"/>
                    <a:pt x="154" y="283"/>
                  </a:cubicBezTo>
                  <a:cubicBezTo>
                    <a:pt x="155" y="282"/>
                    <a:pt x="155" y="281"/>
                    <a:pt x="155" y="281"/>
                  </a:cubicBezTo>
                  <a:cubicBezTo>
                    <a:pt x="157" y="280"/>
                    <a:pt x="159" y="281"/>
                    <a:pt x="160" y="282"/>
                  </a:cubicBezTo>
                  <a:cubicBezTo>
                    <a:pt x="162" y="282"/>
                    <a:pt x="163" y="283"/>
                    <a:pt x="164" y="284"/>
                  </a:cubicBezTo>
                  <a:cubicBezTo>
                    <a:pt x="162" y="285"/>
                    <a:pt x="156" y="286"/>
                    <a:pt x="154" y="288"/>
                  </a:cubicBezTo>
                  <a:cubicBezTo>
                    <a:pt x="153" y="289"/>
                    <a:pt x="153" y="291"/>
                    <a:pt x="152" y="293"/>
                  </a:cubicBezTo>
                  <a:cubicBezTo>
                    <a:pt x="151" y="295"/>
                    <a:pt x="148" y="292"/>
                    <a:pt x="147" y="295"/>
                  </a:cubicBezTo>
                  <a:cubicBezTo>
                    <a:pt x="146" y="299"/>
                    <a:pt x="149" y="299"/>
                    <a:pt x="152" y="300"/>
                  </a:cubicBezTo>
                  <a:cubicBezTo>
                    <a:pt x="152" y="301"/>
                    <a:pt x="151" y="303"/>
                    <a:pt x="152" y="304"/>
                  </a:cubicBezTo>
                  <a:cubicBezTo>
                    <a:pt x="153" y="305"/>
                    <a:pt x="156" y="304"/>
                    <a:pt x="157" y="306"/>
                  </a:cubicBezTo>
                  <a:cubicBezTo>
                    <a:pt x="158" y="308"/>
                    <a:pt x="155" y="307"/>
                    <a:pt x="154" y="307"/>
                  </a:cubicBezTo>
                  <a:cubicBezTo>
                    <a:pt x="153" y="307"/>
                    <a:pt x="153" y="308"/>
                    <a:pt x="152" y="308"/>
                  </a:cubicBezTo>
                  <a:cubicBezTo>
                    <a:pt x="153" y="308"/>
                    <a:pt x="150" y="310"/>
                    <a:pt x="150" y="310"/>
                  </a:cubicBezTo>
                  <a:cubicBezTo>
                    <a:pt x="148" y="311"/>
                    <a:pt x="147" y="311"/>
                    <a:pt x="144" y="311"/>
                  </a:cubicBezTo>
                  <a:cubicBezTo>
                    <a:pt x="142" y="311"/>
                    <a:pt x="139" y="311"/>
                    <a:pt x="137" y="312"/>
                  </a:cubicBezTo>
                  <a:cubicBezTo>
                    <a:pt x="137" y="313"/>
                    <a:pt x="137" y="314"/>
                    <a:pt x="137" y="315"/>
                  </a:cubicBezTo>
                  <a:cubicBezTo>
                    <a:pt x="138" y="315"/>
                    <a:pt x="138" y="316"/>
                    <a:pt x="138" y="316"/>
                  </a:cubicBezTo>
                  <a:cubicBezTo>
                    <a:pt x="137" y="316"/>
                    <a:pt x="134" y="317"/>
                    <a:pt x="137" y="319"/>
                  </a:cubicBezTo>
                  <a:cubicBezTo>
                    <a:pt x="136" y="319"/>
                    <a:pt x="134" y="322"/>
                    <a:pt x="133" y="322"/>
                  </a:cubicBezTo>
                  <a:cubicBezTo>
                    <a:pt x="132" y="323"/>
                    <a:pt x="131" y="323"/>
                    <a:pt x="129" y="323"/>
                  </a:cubicBezTo>
                  <a:cubicBezTo>
                    <a:pt x="124" y="323"/>
                    <a:pt x="126" y="325"/>
                    <a:pt x="124" y="329"/>
                  </a:cubicBezTo>
                  <a:cubicBezTo>
                    <a:pt x="122" y="332"/>
                    <a:pt x="121" y="330"/>
                    <a:pt x="118" y="331"/>
                  </a:cubicBezTo>
                  <a:cubicBezTo>
                    <a:pt x="117" y="331"/>
                    <a:pt x="115" y="334"/>
                    <a:pt x="113" y="333"/>
                  </a:cubicBezTo>
                  <a:cubicBezTo>
                    <a:pt x="111" y="332"/>
                    <a:pt x="110" y="329"/>
                    <a:pt x="109" y="327"/>
                  </a:cubicBezTo>
                  <a:cubicBezTo>
                    <a:pt x="109" y="324"/>
                    <a:pt x="107" y="323"/>
                    <a:pt x="104" y="323"/>
                  </a:cubicBezTo>
                  <a:cubicBezTo>
                    <a:pt x="100" y="323"/>
                    <a:pt x="100" y="323"/>
                    <a:pt x="100" y="327"/>
                  </a:cubicBezTo>
                  <a:cubicBezTo>
                    <a:pt x="100" y="328"/>
                    <a:pt x="100" y="330"/>
                    <a:pt x="100" y="331"/>
                  </a:cubicBezTo>
                  <a:cubicBezTo>
                    <a:pt x="99" y="332"/>
                    <a:pt x="98" y="333"/>
                    <a:pt x="98" y="335"/>
                  </a:cubicBezTo>
                  <a:cubicBezTo>
                    <a:pt x="95" y="335"/>
                    <a:pt x="91" y="334"/>
                    <a:pt x="87" y="335"/>
                  </a:cubicBezTo>
                  <a:cubicBezTo>
                    <a:pt x="84" y="335"/>
                    <a:pt x="81" y="335"/>
                    <a:pt x="78" y="335"/>
                  </a:cubicBezTo>
                  <a:cubicBezTo>
                    <a:pt x="75" y="335"/>
                    <a:pt x="73" y="335"/>
                    <a:pt x="72" y="338"/>
                  </a:cubicBezTo>
                  <a:cubicBezTo>
                    <a:pt x="71" y="342"/>
                    <a:pt x="75" y="343"/>
                    <a:pt x="78" y="344"/>
                  </a:cubicBezTo>
                  <a:cubicBezTo>
                    <a:pt x="81" y="347"/>
                    <a:pt x="84" y="346"/>
                    <a:pt x="88" y="346"/>
                  </a:cubicBezTo>
                  <a:cubicBezTo>
                    <a:pt x="91" y="346"/>
                    <a:pt x="93" y="346"/>
                    <a:pt x="94" y="348"/>
                  </a:cubicBezTo>
                  <a:cubicBezTo>
                    <a:pt x="94" y="349"/>
                    <a:pt x="94" y="350"/>
                    <a:pt x="94" y="351"/>
                  </a:cubicBezTo>
                  <a:cubicBezTo>
                    <a:pt x="95" y="354"/>
                    <a:pt x="96" y="353"/>
                    <a:pt x="98" y="354"/>
                  </a:cubicBezTo>
                  <a:cubicBezTo>
                    <a:pt x="102" y="354"/>
                    <a:pt x="106" y="354"/>
                    <a:pt x="110" y="354"/>
                  </a:cubicBezTo>
                  <a:cubicBezTo>
                    <a:pt x="112" y="354"/>
                    <a:pt x="113" y="354"/>
                    <a:pt x="114" y="354"/>
                  </a:cubicBezTo>
                  <a:cubicBezTo>
                    <a:pt x="116" y="354"/>
                    <a:pt x="120" y="355"/>
                    <a:pt x="121" y="354"/>
                  </a:cubicBezTo>
                  <a:cubicBezTo>
                    <a:pt x="124" y="353"/>
                    <a:pt x="122" y="351"/>
                    <a:pt x="123" y="350"/>
                  </a:cubicBezTo>
                  <a:cubicBezTo>
                    <a:pt x="124" y="350"/>
                    <a:pt x="127" y="352"/>
                    <a:pt x="127" y="352"/>
                  </a:cubicBezTo>
                  <a:cubicBezTo>
                    <a:pt x="128" y="353"/>
                    <a:pt x="129" y="352"/>
                    <a:pt x="131" y="352"/>
                  </a:cubicBezTo>
                  <a:cubicBezTo>
                    <a:pt x="131" y="352"/>
                    <a:pt x="133" y="353"/>
                    <a:pt x="133" y="353"/>
                  </a:cubicBezTo>
                  <a:cubicBezTo>
                    <a:pt x="135" y="352"/>
                    <a:pt x="135" y="351"/>
                    <a:pt x="137" y="351"/>
                  </a:cubicBezTo>
                  <a:cubicBezTo>
                    <a:pt x="138" y="350"/>
                    <a:pt x="141" y="350"/>
                    <a:pt x="142" y="351"/>
                  </a:cubicBezTo>
                  <a:cubicBezTo>
                    <a:pt x="144" y="347"/>
                    <a:pt x="144" y="349"/>
                    <a:pt x="148" y="348"/>
                  </a:cubicBezTo>
                  <a:cubicBezTo>
                    <a:pt x="151" y="347"/>
                    <a:pt x="152" y="345"/>
                    <a:pt x="152" y="350"/>
                  </a:cubicBezTo>
                  <a:cubicBezTo>
                    <a:pt x="153" y="351"/>
                    <a:pt x="157" y="352"/>
                    <a:pt x="159" y="351"/>
                  </a:cubicBezTo>
                  <a:cubicBezTo>
                    <a:pt x="160" y="351"/>
                    <a:pt x="160" y="349"/>
                    <a:pt x="161" y="348"/>
                  </a:cubicBezTo>
                  <a:cubicBezTo>
                    <a:pt x="161" y="348"/>
                    <a:pt x="164" y="346"/>
                    <a:pt x="165" y="346"/>
                  </a:cubicBezTo>
                  <a:cubicBezTo>
                    <a:pt x="167" y="346"/>
                    <a:pt x="169" y="346"/>
                    <a:pt x="170" y="347"/>
                  </a:cubicBezTo>
                  <a:cubicBezTo>
                    <a:pt x="171" y="347"/>
                    <a:pt x="172" y="348"/>
                    <a:pt x="173" y="349"/>
                  </a:cubicBezTo>
                  <a:cubicBezTo>
                    <a:pt x="173" y="349"/>
                    <a:pt x="174" y="350"/>
                    <a:pt x="175" y="350"/>
                  </a:cubicBezTo>
                  <a:cubicBezTo>
                    <a:pt x="175" y="350"/>
                    <a:pt x="176" y="349"/>
                    <a:pt x="177" y="350"/>
                  </a:cubicBezTo>
                  <a:cubicBezTo>
                    <a:pt x="178" y="350"/>
                    <a:pt x="178" y="352"/>
                    <a:pt x="178" y="352"/>
                  </a:cubicBezTo>
                  <a:cubicBezTo>
                    <a:pt x="179" y="353"/>
                    <a:pt x="181" y="353"/>
                    <a:pt x="183" y="353"/>
                  </a:cubicBezTo>
                  <a:cubicBezTo>
                    <a:pt x="185" y="354"/>
                    <a:pt x="189" y="353"/>
                    <a:pt x="191" y="354"/>
                  </a:cubicBezTo>
                  <a:cubicBezTo>
                    <a:pt x="192" y="355"/>
                    <a:pt x="192" y="356"/>
                    <a:pt x="193" y="356"/>
                  </a:cubicBezTo>
                  <a:cubicBezTo>
                    <a:pt x="194" y="357"/>
                    <a:pt x="198" y="356"/>
                    <a:pt x="199" y="356"/>
                  </a:cubicBezTo>
                  <a:cubicBezTo>
                    <a:pt x="202" y="356"/>
                    <a:pt x="204" y="357"/>
                    <a:pt x="206" y="357"/>
                  </a:cubicBezTo>
                  <a:cubicBezTo>
                    <a:pt x="208" y="357"/>
                    <a:pt x="209" y="358"/>
                    <a:pt x="209" y="355"/>
                  </a:cubicBezTo>
                  <a:cubicBezTo>
                    <a:pt x="210" y="360"/>
                    <a:pt x="209" y="361"/>
                    <a:pt x="213" y="364"/>
                  </a:cubicBezTo>
                  <a:cubicBezTo>
                    <a:pt x="215" y="365"/>
                    <a:pt x="218" y="366"/>
                    <a:pt x="220" y="368"/>
                  </a:cubicBezTo>
                  <a:cubicBezTo>
                    <a:pt x="221" y="369"/>
                    <a:pt x="223" y="371"/>
                    <a:pt x="224" y="372"/>
                  </a:cubicBezTo>
                  <a:cubicBezTo>
                    <a:pt x="225" y="373"/>
                    <a:pt x="226" y="374"/>
                    <a:pt x="227" y="375"/>
                  </a:cubicBezTo>
                  <a:cubicBezTo>
                    <a:pt x="228" y="376"/>
                    <a:pt x="230" y="377"/>
                    <a:pt x="230" y="378"/>
                  </a:cubicBezTo>
                  <a:cubicBezTo>
                    <a:pt x="231" y="379"/>
                    <a:pt x="232" y="380"/>
                    <a:pt x="233" y="381"/>
                  </a:cubicBezTo>
                  <a:cubicBezTo>
                    <a:pt x="234" y="382"/>
                    <a:pt x="236" y="383"/>
                    <a:pt x="236" y="385"/>
                  </a:cubicBezTo>
                  <a:cubicBezTo>
                    <a:pt x="238" y="385"/>
                    <a:pt x="239" y="387"/>
                    <a:pt x="241" y="387"/>
                  </a:cubicBezTo>
                  <a:cubicBezTo>
                    <a:pt x="243" y="388"/>
                    <a:pt x="246" y="387"/>
                    <a:pt x="248" y="387"/>
                  </a:cubicBezTo>
                  <a:cubicBezTo>
                    <a:pt x="249" y="387"/>
                    <a:pt x="251" y="387"/>
                    <a:pt x="251" y="387"/>
                  </a:cubicBezTo>
                  <a:cubicBezTo>
                    <a:pt x="254" y="388"/>
                    <a:pt x="256" y="390"/>
                    <a:pt x="258" y="391"/>
                  </a:cubicBezTo>
                  <a:cubicBezTo>
                    <a:pt x="261" y="392"/>
                    <a:pt x="263" y="393"/>
                    <a:pt x="265" y="394"/>
                  </a:cubicBezTo>
                  <a:cubicBezTo>
                    <a:pt x="267" y="395"/>
                    <a:pt x="268" y="396"/>
                    <a:pt x="270" y="397"/>
                  </a:cubicBezTo>
                  <a:cubicBezTo>
                    <a:pt x="272" y="397"/>
                    <a:pt x="274" y="397"/>
                    <a:pt x="275" y="398"/>
                  </a:cubicBezTo>
                  <a:cubicBezTo>
                    <a:pt x="277" y="399"/>
                    <a:pt x="278" y="399"/>
                    <a:pt x="280" y="400"/>
                  </a:cubicBezTo>
                  <a:cubicBezTo>
                    <a:pt x="284" y="401"/>
                    <a:pt x="288" y="401"/>
                    <a:pt x="292" y="401"/>
                  </a:cubicBezTo>
                  <a:cubicBezTo>
                    <a:pt x="295" y="401"/>
                    <a:pt x="299" y="402"/>
                    <a:pt x="302" y="403"/>
                  </a:cubicBezTo>
                  <a:cubicBezTo>
                    <a:pt x="304" y="403"/>
                    <a:pt x="305" y="404"/>
                    <a:pt x="307" y="405"/>
                  </a:cubicBezTo>
                  <a:cubicBezTo>
                    <a:pt x="309" y="405"/>
                    <a:pt x="311" y="404"/>
                    <a:pt x="313" y="405"/>
                  </a:cubicBezTo>
                  <a:cubicBezTo>
                    <a:pt x="315" y="406"/>
                    <a:pt x="316" y="406"/>
                    <a:pt x="319" y="406"/>
                  </a:cubicBezTo>
                  <a:cubicBezTo>
                    <a:pt x="321" y="406"/>
                    <a:pt x="324" y="405"/>
                    <a:pt x="327" y="404"/>
                  </a:cubicBezTo>
                  <a:cubicBezTo>
                    <a:pt x="331" y="403"/>
                    <a:pt x="335" y="403"/>
                    <a:pt x="338" y="401"/>
                  </a:cubicBezTo>
                  <a:cubicBezTo>
                    <a:pt x="340" y="400"/>
                    <a:pt x="341" y="398"/>
                    <a:pt x="343" y="397"/>
                  </a:cubicBezTo>
                  <a:cubicBezTo>
                    <a:pt x="347" y="396"/>
                    <a:pt x="350" y="394"/>
                    <a:pt x="354" y="392"/>
                  </a:cubicBezTo>
                  <a:cubicBezTo>
                    <a:pt x="359" y="389"/>
                    <a:pt x="363" y="388"/>
                    <a:pt x="363" y="381"/>
                  </a:cubicBezTo>
                  <a:cubicBezTo>
                    <a:pt x="363" y="376"/>
                    <a:pt x="362" y="372"/>
                    <a:pt x="367" y="369"/>
                  </a:cubicBezTo>
                  <a:cubicBezTo>
                    <a:pt x="371" y="373"/>
                    <a:pt x="376" y="367"/>
                    <a:pt x="380" y="365"/>
                  </a:cubicBezTo>
                  <a:cubicBezTo>
                    <a:pt x="382" y="364"/>
                    <a:pt x="382" y="364"/>
                    <a:pt x="385" y="364"/>
                  </a:cubicBezTo>
                  <a:cubicBezTo>
                    <a:pt x="388" y="364"/>
                    <a:pt x="390" y="363"/>
                    <a:pt x="393" y="362"/>
                  </a:cubicBezTo>
                  <a:cubicBezTo>
                    <a:pt x="394" y="362"/>
                    <a:pt x="395" y="362"/>
                    <a:pt x="397" y="362"/>
                  </a:cubicBezTo>
                  <a:cubicBezTo>
                    <a:pt x="399" y="362"/>
                    <a:pt x="400" y="361"/>
                    <a:pt x="402" y="360"/>
                  </a:cubicBezTo>
                  <a:cubicBezTo>
                    <a:pt x="405" y="359"/>
                    <a:pt x="407" y="358"/>
                    <a:pt x="410" y="358"/>
                  </a:cubicBezTo>
                  <a:cubicBezTo>
                    <a:pt x="412" y="358"/>
                    <a:pt x="413" y="358"/>
                    <a:pt x="415" y="356"/>
                  </a:cubicBezTo>
                  <a:cubicBezTo>
                    <a:pt x="417" y="354"/>
                    <a:pt x="419" y="353"/>
                    <a:pt x="421" y="351"/>
                  </a:cubicBezTo>
                  <a:cubicBezTo>
                    <a:pt x="423" y="351"/>
                    <a:pt x="423" y="350"/>
                    <a:pt x="425" y="349"/>
                  </a:cubicBezTo>
                  <a:cubicBezTo>
                    <a:pt x="425" y="348"/>
                    <a:pt x="426" y="346"/>
                    <a:pt x="427" y="346"/>
                  </a:cubicBezTo>
                  <a:cubicBezTo>
                    <a:pt x="428" y="346"/>
                    <a:pt x="428" y="346"/>
                    <a:pt x="429" y="346"/>
                  </a:cubicBezTo>
                  <a:cubicBezTo>
                    <a:pt x="431" y="346"/>
                    <a:pt x="432" y="345"/>
                    <a:pt x="433" y="344"/>
                  </a:cubicBezTo>
                  <a:cubicBezTo>
                    <a:pt x="435" y="343"/>
                    <a:pt x="437" y="343"/>
                    <a:pt x="439" y="342"/>
                  </a:cubicBezTo>
                  <a:cubicBezTo>
                    <a:pt x="442" y="340"/>
                    <a:pt x="445" y="336"/>
                    <a:pt x="448" y="334"/>
                  </a:cubicBezTo>
                  <a:cubicBezTo>
                    <a:pt x="450" y="332"/>
                    <a:pt x="452" y="330"/>
                    <a:pt x="455" y="328"/>
                  </a:cubicBezTo>
                  <a:cubicBezTo>
                    <a:pt x="458" y="327"/>
                    <a:pt x="460" y="324"/>
                    <a:pt x="463" y="322"/>
                  </a:cubicBezTo>
                  <a:cubicBezTo>
                    <a:pt x="464" y="321"/>
                    <a:pt x="466" y="320"/>
                    <a:pt x="467" y="318"/>
                  </a:cubicBezTo>
                  <a:cubicBezTo>
                    <a:pt x="469" y="314"/>
                    <a:pt x="473" y="310"/>
                    <a:pt x="476" y="306"/>
                  </a:cubicBezTo>
                  <a:cubicBezTo>
                    <a:pt x="478" y="304"/>
                    <a:pt x="480" y="303"/>
                    <a:pt x="482" y="301"/>
                  </a:cubicBezTo>
                  <a:cubicBezTo>
                    <a:pt x="484" y="299"/>
                    <a:pt x="486" y="297"/>
                    <a:pt x="489" y="296"/>
                  </a:cubicBezTo>
                  <a:cubicBezTo>
                    <a:pt x="491" y="295"/>
                    <a:pt x="493" y="295"/>
                    <a:pt x="494" y="295"/>
                  </a:cubicBezTo>
                  <a:cubicBezTo>
                    <a:pt x="497" y="295"/>
                    <a:pt x="501" y="295"/>
                    <a:pt x="503" y="296"/>
                  </a:cubicBezTo>
                  <a:cubicBezTo>
                    <a:pt x="505" y="296"/>
                    <a:pt x="506" y="297"/>
                    <a:pt x="508" y="298"/>
                  </a:cubicBezTo>
                  <a:cubicBezTo>
                    <a:pt x="510" y="298"/>
                    <a:pt x="515" y="298"/>
                    <a:pt x="516" y="298"/>
                  </a:cubicBezTo>
                  <a:cubicBezTo>
                    <a:pt x="522" y="296"/>
                    <a:pt x="517" y="291"/>
                    <a:pt x="521" y="288"/>
                  </a:cubicBezTo>
                  <a:cubicBezTo>
                    <a:pt x="522" y="287"/>
                    <a:pt x="524" y="288"/>
                    <a:pt x="526" y="287"/>
                  </a:cubicBezTo>
                  <a:cubicBezTo>
                    <a:pt x="527" y="286"/>
                    <a:pt x="527" y="283"/>
                    <a:pt x="528" y="282"/>
                  </a:cubicBezTo>
                  <a:cubicBezTo>
                    <a:pt x="530" y="280"/>
                    <a:pt x="530" y="280"/>
                    <a:pt x="532" y="280"/>
                  </a:cubicBezTo>
                  <a:cubicBezTo>
                    <a:pt x="536" y="281"/>
                    <a:pt x="538" y="286"/>
                    <a:pt x="542" y="287"/>
                  </a:cubicBezTo>
                  <a:cubicBezTo>
                    <a:pt x="543" y="285"/>
                    <a:pt x="544" y="282"/>
                    <a:pt x="545" y="280"/>
                  </a:cubicBezTo>
                  <a:cubicBezTo>
                    <a:pt x="547" y="275"/>
                    <a:pt x="549" y="270"/>
                    <a:pt x="548" y="264"/>
                  </a:cubicBezTo>
                  <a:cubicBezTo>
                    <a:pt x="546" y="264"/>
                    <a:pt x="545" y="264"/>
                    <a:pt x="544" y="263"/>
                  </a:cubicBezTo>
                  <a:cubicBezTo>
                    <a:pt x="543" y="262"/>
                    <a:pt x="543" y="260"/>
                    <a:pt x="541" y="260"/>
                  </a:cubicBezTo>
                  <a:cubicBezTo>
                    <a:pt x="541" y="259"/>
                    <a:pt x="541" y="258"/>
                    <a:pt x="541" y="257"/>
                  </a:cubicBezTo>
                  <a:cubicBezTo>
                    <a:pt x="542" y="257"/>
                    <a:pt x="543" y="257"/>
                    <a:pt x="545" y="257"/>
                  </a:cubicBezTo>
                  <a:cubicBezTo>
                    <a:pt x="543" y="254"/>
                    <a:pt x="545" y="249"/>
                    <a:pt x="541" y="249"/>
                  </a:cubicBezTo>
                  <a:cubicBezTo>
                    <a:pt x="545" y="249"/>
                    <a:pt x="554" y="251"/>
                    <a:pt x="557" y="248"/>
                  </a:cubicBezTo>
                  <a:cubicBezTo>
                    <a:pt x="557" y="246"/>
                    <a:pt x="549" y="242"/>
                    <a:pt x="547" y="240"/>
                  </a:cubicBezTo>
                  <a:cubicBezTo>
                    <a:pt x="545" y="237"/>
                    <a:pt x="545" y="234"/>
                    <a:pt x="541" y="233"/>
                  </a:cubicBezTo>
                  <a:cubicBezTo>
                    <a:pt x="546" y="232"/>
                    <a:pt x="548" y="235"/>
                    <a:pt x="552" y="237"/>
                  </a:cubicBezTo>
                  <a:cubicBezTo>
                    <a:pt x="553" y="238"/>
                    <a:pt x="555" y="238"/>
                    <a:pt x="557" y="239"/>
                  </a:cubicBezTo>
                  <a:cubicBezTo>
                    <a:pt x="557" y="240"/>
                    <a:pt x="557" y="240"/>
                    <a:pt x="557" y="241"/>
                  </a:cubicBezTo>
                  <a:cubicBezTo>
                    <a:pt x="559" y="242"/>
                    <a:pt x="562" y="241"/>
                    <a:pt x="564" y="243"/>
                  </a:cubicBezTo>
                  <a:cubicBezTo>
                    <a:pt x="564" y="242"/>
                    <a:pt x="564" y="242"/>
                    <a:pt x="564" y="241"/>
                  </a:cubicBezTo>
                  <a:cubicBezTo>
                    <a:pt x="566" y="241"/>
                    <a:pt x="568" y="241"/>
                    <a:pt x="569" y="241"/>
                  </a:cubicBezTo>
                  <a:cubicBezTo>
                    <a:pt x="573" y="238"/>
                    <a:pt x="569" y="236"/>
                    <a:pt x="569" y="233"/>
                  </a:cubicBezTo>
                  <a:cubicBezTo>
                    <a:pt x="571" y="232"/>
                    <a:pt x="574" y="234"/>
                    <a:pt x="576" y="233"/>
                  </a:cubicBezTo>
                  <a:cubicBezTo>
                    <a:pt x="578" y="232"/>
                    <a:pt x="577" y="231"/>
                    <a:pt x="577" y="229"/>
                  </a:cubicBezTo>
                  <a:cubicBezTo>
                    <a:pt x="578" y="227"/>
                    <a:pt x="578" y="228"/>
                    <a:pt x="579" y="226"/>
                  </a:cubicBezTo>
                  <a:cubicBezTo>
                    <a:pt x="581" y="224"/>
                    <a:pt x="584" y="223"/>
                    <a:pt x="582" y="220"/>
                  </a:cubicBezTo>
                  <a:cubicBezTo>
                    <a:pt x="580" y="217"/>
                    <a:pt x="577" y="218"/>
                    <a:pt x="574" y="218"/>
                  </a:cubicBezTo>
                  <a:cubicBezTo>
                    <a:pt x="579" y="218"/>
                    <a:pt x="583" y="218"/>
                    <a:pt x="588" y="218"/>
                  </a:cubicBezTo>
                  <a:cubicBezTo>
                    <a:pt x="587" y="213"/>
                    <a:pt x="580" y="210"/>
                    <a:pt x="577" y="208"/>
                  </a:cubicBezTo>
                  <a:cubicBezTo>
                    <a:pt x="575" y="208"/>
                    <a:pt x="573" y="207"/>
                    <a:pt x="572" y="206"/>
                  </a:cubicBezTo>
                  <a:cubicBezTo>
                    <a:pt x="570" y="205"/>
                    <a:pt x="568" y="204"/>
                    <a:pt x="567" y="204"/>
                  </a:cubicBezTo>
                  <a:cubicBezTo>
                    <a:pt x="566" y="204"/>
                    <a:pt x="565" y="204"/>
                    <a:pt x="565" y="204"/>
                  </a:cubicBezTo>
                  <a:cubicBezTo>
                    <a:pt x="564" y="204"/>
                    <a:pt x="563" y="203"/>
                    <a:pt x="562" y="202"/>
                  </a:cubicBezTo>
                  <a:cubicBezTo>
                    <a:pt x="561" y="202"/>
                    <a:pt x="559" y="202"/>
                    <a:pt x="557" y="203"/>
                  </a:cubicBezTo>
                  <a:cubicBezTo>
                    <a:pt x="560" y="202"/>
                    <a:pt x="562" y="202"/>
                    <a:pt x="565" y="200"/>
                  </a:cubicBezTo>
                  <a:cubicBezTo>
                    <a:pt x="566" y="199"/>
                    <a:pt x="566" y="198"/>
                    <a:pt x="567" y="198"/>
                  </a:cubicBezTo>
                  <a:cubicBezTo>
                    <a:pt x="570" y="200"/>
                    <a:pt x="571" y="201"/>
                    <a:pt x="575" y="202"/>
                  </a:cubicBezTo>
                  <a:cubicBezTo>
                    <a:pt x="577" y="203"/>
                    <a:pt x="580" y="203"/>
                    <a:pt x="580" y="206"/>
                  </a:cubicBezTo>
                  <a:cubicBezTo>
                    <a:pt x="583" y="206"/>
                    <a:pt x="587" y="208"/>
                    <a:pt x="589" y="207"/>
                  </a:cubicBezTo>
                  <a:cubicBezTo>
                    <a:pt x="591" y="206"/>
                    <a:pt x="596" y="203"/>
                    <a:pt x="594" y="201"/>
                  </a:cubicBezTo>
                  <a:cubicBezTo>
                    <a:pt x="597" y="199"/>
                    <a:pt x="598" y="198"/>
                    <a:pt x="598" y="194"/>
                  </a:cubicBezTo>
                  <a:cubicBezTo>
                    <a:pt x="598" y="193"/>
                    <a:pt x="598" y="192"/>
                    <a:pt x="598" y="191"/>
                  </a:cubicBezTo>
                  <a:cubicBezTo>
                    <a:pt x="598" y="190"/>
                    <a:pt x="599" y="188"/>
                    <a:pt x="599" y="187"/>
                  </a:cubicBezTo>
                  <a:cubicBezTo>
                    <a:pt x="599" y="185"/>
                    <a:pt x="597" y="185"/>
                    <a:pt x="595" y="186"/>
                  </a:cubicBezTo>
                  <a:cubicBezTo>
                    <a:pt x="594" y="188"/>
                    <a:pt x="595" y="192"/>
                    <a:pt x="592" y="193"/>
                  </a:cubicBezTo>
                  <a:cubicBezTo>
                    <a:pt x="588" y="194"/>
                    <a:pt x="589" y="186"/>
                    <a:pt x="589" y="184"/>
                  </a:cubicBezTo>
                  <a:cubicBezTo>
                    <a:pt x="588" y="182"/>
                    <a:pt x="588" y="182"/>
                    <a:pt x="586" y="182"/>
                  </a:cubicBezTo>
                  <a:cubicBezTo>
                    <a:pt x="584" y="182"/>
                    <a:pt x="582" y="182"/>
                    <a:pt x="580" y="182"/>
                  </a:cubicBezTo>
                  <a:cubicBezTo>
                    <a:pt x="577" y="182"/>
                    <a:pt x="576" y="181"/>
                    <a:pt x="573" y="180"/>
                  </a:cubicBezTo>
                  <a:cubicBezTo>
                    <a:pt x="574" y="177"/>
                    <a:pt x="581" y="179"/>
                    <a:pt x="584" y="179"/>
                  </a:cubicBezTo>
                  <a:cubicBezTo>
                    <a:pt x="585" y="179"/>
                    <a:pt x="589" y="179"/>
                    <a:pt x="590" y="179"/>
                  </a:cubicBezTo>
                  <a:cubicBezTo>
                    <a:pt x="591" y="178"/>
                    <a:pt x="592" y="172"/>
                    <a:pt x="592" y="171"/>
                  </a:cubicBezTo>
                  <a:cubicBezTo>
                    <a:pt x="593" y="168"/>
                    <a:pt x="591" y="167"/>
                    <a:pt x="588" y="167"/>
                  </a:cubicBezTo>
                  <a:cubicBezTo>
                    <a:pt x="586" y="166"/>
                    <a:pt x="583" y="166"/>
                    <a:pt x="581" y="167"/>
                  </a:cubicBezTo>
                  <a:cubicBezTo>
                    <a:pt x="580" y="168"/>
                    <a:pt x="581" y="169"/>
                    <a:pt x="580" y="169"/>
                  </a:cubicBezTo>
                  <a:cubicBezTo>
                    <a:pt x="579" y="169"/>
                    <a:pt x="578" y="169"/>
                    <a:pt x="577" y="169"/>
                  </a:cubicBezTo>
                  <a:cubicBezTo>
                    <a:pt x="576" y="169"/>
                    <a:pt x="573" y="170"/>
                    <a:pt x="572" y="167"/>
                  </a:cubicBezTo>
                  <a:cubicBezTo>
                    <a:pt x="576" y="167"/>
                    <a:pt x="579" y="165"/>
                    <a:pt x="581" y="162"/>
                  </a:cubicBezTo>
                  <a:cubicBezTo>
                    <a:pt x="584" y="160"/>
                    <a:pt x="582" y="159"/>
                    <a:pt x="579" y="158"/>
                  </a:cubicBezTo>
                  <a:cubicBezTo>
                    <a:pt x="579" y="156"/>
                    <a:pt x="589" y="158"/>
                    <a:pt x="591" y="157"/>
                  </a:cubicBezTo>
                  <a:cubicBezTo>
                    <a:pt x="591" y="156"/>
                    <a:pt x="590" y="155"/>
                    <a:pt x="589" y="155"/>
                  </a:cubicBezTo>
                  <a:cubicBezTo>
                    <a:pt x="589" y="152"/>
                    <a:pt x="588" y="151"/>
                    <a:pt x="588" y="149"/>
                  </a:cubicBezTo>
                  <a:cubicBezTo>
                    <a:pt x="588" y="147"/>
                    <a:pt x="587" y="145"/>
                    <a:pt x="588" y="143"/>
                  </a:cubicBezTo>
                  <a:cubicBezTo>
                    <a:pt x="588" y="143"/>
                    <a:pt x="588" y="142"/>
                    <a:pt x="588" y="142"/>
                  </a:cubicBezTo>
                  <a:cubicBezTo>
                    <a:pt x="589" y="140"/>
                    <a:pt x="590" y="140"/>
                    <a:pt x="591" y="139"/>
                  </a:cubicBezTo>
                  <a:cubicBezTo>
                    <a:pt x="592" y="136"/>
                    <a:pt x="590" y="134"/>
                    <a:pt x="588" y="133"/>
                  </a:cubicBezTo>
                  <a:cubicBezTo>
                    <a:pt x="587" y="132"/>
                    <a:pt x="586" y="131"/>
                    <a:pt x="585" y="132"/>
                  </a:cubicBezTo>
                  <a:cubicBezTo>
                    <a:pt x="583" y="132"/>
                    <a:pt x="584" y="134"/>
                    <a:pt x="584" y="136"/>
                  </a:cubicBezTo>
                  <a:cubicBezTo>
                    <a:pt x="582" y="133"/>
                    <a:pt x="581" y="131"/>
                    <a:pt x="579" y="128"/>
                  </a:cubicBezTo>
                  <a:cubicBezTo>
                    <a:pt x="579" y="127"/>
                    <a:pt x="579" y="123"/>
                    <a:pt x="576" y="124"/>
                  </a:cubicBezTo>
                  <a:cubicBezTo>
                    <a:pt x="576" y="126"/>
                    <a:pt x="572" y="124"/>
                    <a:pt x="571" y="124"/>
                  </a:cubicBezTo>
                  <a:cubicBezTo>
                    <a:pt x="569" y="124"/>
                    <a:pt x="568" y="124"/>
                    <a:pt x="567" y="125"/>
                  </a:cubicBezTo>
                  <a:cubicBezTo>
                    <a:pt x="566" y="124"/>
                    <a:pt x="564" y="123"/>
                    <a:pt x="563" y="122"/>
                  </a:cubicBezTo>
                  <a:cubicBezTo>
                    <a:pt x="561" y="120"/>
                    <a:pt x="562" y="121"/>
                    <a:pt x="559" y="120"/>
                  </a:cubicBezTo>
                  <a:cubicBezTo>
                    <a:pt x="559" y="120"/>
                    <a:pt x="558" y="119"/>
                    <a:pt x="557" y="119"/>
                  </a:cubicBezTo>
                  <a:cubicBezTo>
                    <a:pt x="556" y="120"/>
                    <a:pt x="557" y="120"/>
                    <a:pt x="555" y="121"/>
                  </a:cubicBezTo>
                  <a:cubicBezTo>
                    <a:pt x="555" y="121"/>
                    <a:pt x="554" y="121"/>
                    <a:pt x="554" y="122"/>
                  </a:cubicBezTo>
                  <a:cubicBezTo>
                    <a:pt x="552" y="122"/>
                    <a:pt x="551" y="123"/>
                    <a:pt x="550" y="124"/>
                  </a:cubicBezTo>
                  <a:cubicBezTo>
                    <a:pt x="548" y="125"/>
                    <a:pt x="549" y="124"/>
                    <a:pt x="548" y="126"/>
                  </a:cubicBezTo>
                  <a:cubicBezTo>
                    <a:pt x="547" y="127"/>
                    <a:pt x="547" y="128"/>
                    <a:pt x="546" y="128"/>
                  </a:cubicBezTo>
                  <a:cubicBezTo>
                    <a:pt x="544" y="126"/>
                    <a:pt x="548" y="122"/>
                    <a:pt x="549" y="120"/>
                  </a:cubicBezTo>
                  <a:cubicBezTo>
                    <a:pt x="549" y="119"/>
                    <a:pt x="552" y="117"/>
                    <a:pt x="552" y="116"/>
                  </a:cubicBezTo>
                  <a:cubicBezTo>
                    <a:pt x="551" y="114"/>
                    <a:pt x="549" y="115"/>
                    <a:pt x="548" y="112"/>
                  </a:cubicBezTo>
                  <a:cubicBezTo>
                    <a:pt x="550" y="111"/>
                    <a:pt x="552" y="108"/>
                    <a:pt x="551" y="105"/>
                  </a:cubicBezTo>
                  <a:cubicBezTo>
                    <a:pt x="550" y="98"/>
                    <a:pt x="545" y="102"/>
                    <a:pt x="541" y="105"/>
                  </a:cubicBezTo>
                  <a:cubicBezTo>
                    <a:pt x="540" y="106"/>
                    <a:pt x="539" y="108"/>
                    <a:pt x="538" y="109"/>
                  </a:cubicBezTo>
                  <a:cubicBezTo>
                    <a:pt x="537" y="110"/>
                    <a:pt x="535" y="111"/>
                    <a:pt x="533" y="111"/>
                  </a:cubicBezTo>
                  <a:cubicBezTo>
                    <a:pt x="531" y="110"/>
                    <a:pt x="530" y="109"/>
                    <a:pt x="528" y="109"/>
                  </a:cubicBezTo>
                  <a:cubicBezTo>
                    <a:pt x="526" y="108"/>
                    <a:pt x="525" y="109"/>
                    <a:pt x="523" y="109"/>
                  </a:cubicBezTo>
                  <a:cubicBezTo>
                    <a:pt x="523" y="108"/>
                    <a:pt x="528" y="98"/>
                    <a:pt x="525" y="97"/>
                  </a:cubicBezTo>
                  <a:cubicBezTo>
                    <a:pt x="526" y="96"/>
                    <a:pt x="527" y="93"/>
                    <a:pt x="528" y="92"/>
                  </a:cubicBezTo>
                  <a:cubicBezTo>
                    <a:pt x="530" y="90"/>
                    <a:pt x="531" y="90"/>
                    <a:pt x="532" y="87"/>
                  </a:cubicBezTo>
                  <a:cubicBezTo>
                    <a:pt x="532" y="86"/>
                    <a:pt x="532" y="84"/>
                    <a:pt x="532" y="83"/>
                  </a:cubicBezTo>
                  <a:cubicBezTo>
                    <a:pt x="532" y="80"/>
                    <a:pt x="531" y="76"/>
                    <a:pt x="532" y="74"/>
                  </a:cubicBezTo>
                  <a:cubicBezTo>
                    <a:pt x="532" y="73"/>
                    <a:pt x="534" y="72"/>
                    <a:pt x="534" y="71"/>
                  </a:cubicBezTo>
                  <a:cubicBezTo>
                    <a:pt x="535" y="70"/>
                    <a:pt x="535" y="67"/>
                    <a:pt x="535" y="66"/>
                  </a:cubicBezTo>
                  <a:cubicBezTo>
                    <a:pt x="533" y="66"/>
                    <a:pt x="529" y="68"/>
                    <a:pt x="528" y="69"/>
                  </a:cubicBezTo>
                  <a:cubicBezTo>
                    <a:pt x="526" y="71"/>
                    <a:pt x="526" y="72"/>
                    <a:pt x="524" y="70"/>
                  </a:cubicBezTo>
                  <a:cubicBezTo>
                    <a:pt x="523" y="67"/>
                    <a:pt x="521" y="64"/>
                    <a:pt x="517" y="63"/>
                  </a:cubicBezTo>
                  <a:cubicBezTo>
                    <a:pt x="517" y="62"/>
                    <a:pt x="515" y="62"/>
                    <a:pt x="514" y="62"/>
                  </a:cubicBezTo>
                  <a:cubicBezTo>
                    <a:pt x="512" y="63"/>
                    <a:pt x="512" y="64"/>
                    <a:pt x="511" y="65"/>
                  </a:cubicBezTo>
                  <a:cubicBezTo>
                    <a:pt x="509" y="64"/>
                    <a:pt x="509" y="62"/>
                    <a:pt x="508" y="62"/>
                  </a:cubicBezTo>
                  <a:cubicBezTo>
                    <a:pt x="507" y="62"/>
                    <a:pt x="506" y="60"/>
                    <a:pt x="506" y="59"/>
                  </a:cubicBezTo>
                  <a:cubicBezTo>
                    <a:pt x="507" y="57"/>
                    <a:pt x="508" y="59"/>
                    <a:pt x="510" y="58"/>
                  </a:cubicBezTo>
                  <a:cubicBezTo>
                    <a:pt x="513" y="58"/>
                    <a:pt x="515" y="54"/>
                    <a:pt x="517" y="53"/>
                  </a:cubicBezTo>
                  <a:cubicBezTo>
                    <a:pt x="518" y="52"/>
                    <a:pt x="519" y="52"/>
                    <a:pt x="520" y="51"/>
                  </a:cubicBezTo>
                  <a:cubicBezTo>
                    <a:pt x="521" y="49"/>
                    <a:pt x="521" y="47"/>
                    <a:pt x="521" y="45"/>
                  </a:cubicBezTo>
                  <a:cubicBezTo>
                    <a:pt x="521" y="43"/>
                    <a:pt x="521" y="40"/>
                    <a:pt x="520" y="39"/>
                  </a:cubicBezTo>
                  <a:cubicBezTo>
                    <a:pt x="519" y="38"/>
                    <a:pt x="517" y="39"/>
                    <a:pt x="517" y="37"/>
                  </a:cubicBezTo>
                  <a:cubicBezTo>
                    <a:pt x="518" y="36"/>
                    <a:pt x="520" y="36"/>
                    <a:pt x="521" y="35"/>
                  </a:cubicBezTo>
                  <a:cubicBezTo>
                    <a:pt x="523" y="34"/>
                    <a:pt x="524" y="33"/>
                    <a:pt x="525" y="31"/>
                  </a:cubicBezTo>
                  <a:cubicBezTo>
                    <a:pt x="525" y="30"/>
                    <a:pt x="526" y="29"/>
                    <a:pt x="527" y="28"/>
                  </a:cubicBezTo>
                  <a:cubicBezTo>
                    <a:pt x="528" y="27"/>
                    <a:pt x="530" y="27"/>
                    <a:pt x="532" y="27"/>
                  </a:cubicBezTo>
                  <a:lnTo>
                    <a:pt x="536" y="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highlight>
                  <a:srgbClr val="FFFF00"/>
                </a:highlight>
              </a:endParaRPr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47F965CB-A45A-4DBE-AE14-51E9C83A5614}"/>
              </a:ext>
            </a:extLst>
          </p:cNvPr>
          <p:cNvSpPr txBox="1"/>
          <p:nvPr/>
        </p:nvSpPr>
        <p:spPr>
          <a:xfrm>
            <a:off x="3761085" y="3498013"/>
            <a:ext cx="1013968" cy="300383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>
                <a:solidFill>
                  <a:srgbClr val="FF0000"/>
                </a:solidFill>
              </a:rPr>
              <a:t>Denmark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AE74683-6237-4848-8F43-7AFD52D5BD3A}"/>
              </a:ext>
            </a:extLst>
          </p:cNvPr>
          <p:cNvSpPr txBox="1"/>
          <p:nvPr/>
        </p:nvSpPr>
        <p:spPr>
          <a:xfrm>
            <a:off x="1730398" y="1990545"/>
            <a:ext cx="1008944" cy="36337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err="1"/>
              <a:t>Iceland</a:t>
            </a:r>
            <a:endParaRPr lang="da-DK" sz="1600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70F5FFA-32C6-44C4-A9F2-190A4C66188C}"/>
              </a:ext>
            </a:extLst>
          </p:cNvPr>
          <p:cNvSpPr txBox="1"/>
          <p:nvPr/>
        </p:nvSpPr>
        <p:spPr>
          <a:xfrm>
            <a:off x="3159011" y="4105502"/>
            <a:ext cx="1016899" cy="32016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/>
              <a:t>England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B4150AE-591D-4949-B4E6-DB7FBA7FDE82}"/>
              </a:ext>
            </a:extLst>
          </p:cNvPr>
          <p:cNvSpPr txBox="1"/>
          <p:nvPr/>
        </p:nvSpPr>
        <p:spPr>
          <a:xfrm>
            <a:off x="5558603" y="2362616"/>
            <a:ext cx="1179548" cy="38367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/>
              <a:t>Finland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2F63F29-8B9F-4AD7-BD61-41ED84B176AD}"/>
              </a:ext>
            </a:extLst>
          </p:cNvPr>
          <p:cNvSpPr txBox="1"/>
          <p:nvPr/>
        </p:nvSpPr>
        <p:spPr>
          <a:xfrm>
            <a:off x="5904148" y="5748018"/>
            <a:ext cx="1045603" cy="275471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 err="1"/>
              <a:t>Turkey</a:t>
            </a:r>
            <a:endParaRPr lang="da-DK" sz="16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883B6C6-35AD-4D18-B01B-95D93E61C4CD}"/>
              </a:ext>
            </a:extLst>
          </p:cNvPr>
          <p:cNvSpPr txBox="1"/>
          <p:nvPr/>
        </p:nvSpPr>
        <p:spPr>
          <a:xfrm>
            <a:off x="4577367" y="6323254"/>
            <a:ext cx="715897" cy="20223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600" b="1" dirty="0"/>
              <a:t>Malta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6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4D7C6-3AE3-4BE4-8FD0-E60E03EA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36" y="379463"/>
            <a:ext cx="4399827" cy="721552"/>
          </a:xfrm>
        </p:spPr>
        <p:txBody>
          <a:bodyPr/>
          <a:lstStyle/>
          <a:p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da-DK" dirty="0"/>
              <a:t>  SCHOOLS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791012-854A-4987-AEA4-5A5646842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0C69DB8-9E3F-4110-9F01-2C6816DC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8" y="3924747"/>
            <a:ext cx="4015040" cy="2496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 descr="Billedresultat for finland kort">
            <a:extLst>
              <a:ext uri="{FF2B5EF4-FFF2-40B4-BE49-F238E27FC236}">
                <a16:creationId xmlns:a16="http://schemas.microsoft.com/office/drawing/2014/main" id="{4B190497-DD20-4623-B6D8-1461B084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28" y="593095"/>
            <a:ext cx="2448272" cy="26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denmark map">
            <a:extLst>
              <a:ext uri="{FF2B5EF4-FFF2-40B4-BE49-F238E27FC236}">
                <a16:creationId xmlns:a16="http://schemas.microsoft.com/office/drawing/2014/main" id="{A803B412-7D95-4FEC-970D-D4E249F1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9" y="1210988"/>
            <a:ext cx="2664297" cy="20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E3C969D2-6A1E-4CFC-A71C-655DFDE306BD}"/>
              </a:ext>
            </a:extLst>
          </p:cNvPr>
          <p:cNvCxnSpPr>
            <a:cxnSpLocks/>
          </p:cNvCxnSpPr>
          <p:nvPr/>
        </p:nvCxnSpPr>
        <p:spPr>
          <a:xfrm flipV="1">
            <a:off x="2195736" y="1674430"/>
            <a:ext cx="1368152" cy="314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kstfelt 18">
            <a:hlinkClick r:id="rId5"/>
            <a:extLst>
              <a:ext uri="{FF2B5EF4-FFF2-40B4-BE49-F238E27FC236}">
                <a16:creationId xmlns:a16="http://schemas.microsoft.com/office/drawing/2014/main" id="{5E078B10-3442-49C3-B86E-6D0F75E86A24}"/>
              </a:ext>
            </a:extLst>
          </p:cNvPr>
          <p:cNvSpPr txBox="1"/>
          <p:nvPr/>
        </p:nvSpPr>
        <p:spPr>
          <a:xfrm>
            <a:off x="3563888" y="1210987"/>
            <a:ext cx="2388688" cy="192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Nordre Skole</a:t>
            </a:r>
          </a:p>
          <a:p>
            <a:pPr>
              <a:buSzPct val="90000"/>
            </a:pPr>
            <a:r>
              <a:rPr lang="da-DK" sz="1400" b="1" dirty="0"/>
              <a:t>Viborg – DENMARK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err="1"/>
              <a:t>Coordinator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Classes 0-9, 655 pupils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2 SE </a:t>
            </a:r>
            <a:r>
              <a:rPr lang="da-DK" sz="1400" dirty="0" err="1">
                <a:hlinkClick r:id="rId6"/>
              </a:rPr>
              <a:t>sections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Sport Talents 7-9</a:t>
            </a:r>
          </a:p>
          <a:p>
            <a:pPr>
              <a:buSzPct val="90000"/>
            </a:pPr>
            <a:r>
              <a:rPr lang="da-DK" sz="1400" dirty="0"/>
              <a:t>”</a:t>
            </a:r>
            <a:r>
              <a:rPr lang="da-DK" sz="1400" dirty="0" err="1"/>
              <a:t>Diversity</a:t>
            </a:r>
            <a:r>
              <a:rPr lang="da-DK" sz="1400" dirty="0"/>
              <a:t>, </a:t>
            </a:r>
            <a:r>
              <a:rPr lang="da-DK" sz="1400" dirty="0" err="1"/>
              <a:t>togetherness</a:t>
            </a:r>
            <a:r>
              <a:rPr lang="da-DK" sz="1400" dirty="0"/>
              <a:t>, </a:t>
            </a:r>
            <a:r>
              <a:rPr lang="da-DK" sz="1400" dirty="0" err="1"/>
              <a:t>collaboration</a:t>
            </a:r>
            <a:r>
              <a:rPr lang="da-DK" sz="1400" dirty="0"/>
              <a:t>”</a:t>
            </a:r>
          </a:p>
        </p:txBody>
      </p:sp>
      <p:sp>
        <p:nvSpPr>
          <p:cNvPr id="1025" name="Tekstfelt 1024">
            <a:extLst>
              <a:ext uri="{FF2B5EF4-FFF2-40B4-BE49-F238E27FC236}">
                <a16:creationId xmlns:a16="http://schemas.microsoft.com/office/drawing/2014/main" id="{6D11C5F3-AB97-42E5-AFFA-473A73B06400}"/>
              </a:ext>
            </a:extLst>
          </p:cNvPr>
          <p:cNvSpPr txBox="1"/>
          <p:nvPr/>
        </p:nvSpPr>
        <p:spPr>
          <a:xfrm>
            <a:off x="6214200" y="3327708"/>
            <a:ext cx="2388688" cy="143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Tehtaankadun</a:t>
            </a:r>
            <a:r>
              <a:rPr lang="da-DK" sz="1400" b="1" dirty="0"/>
              <a:t> </a:t>
            </a:r>
            <a:r>
              <a:rPr lang="da-DK" sz="1400" b="1" dirty="0" err="1"/>
              <a:t>Koulu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/>
              <a:t>Helsinki – </a:t>
            </a:r>
            <a:r>
              <a:rPr lang="da-DK" sz="1400" b="1" dirty="0">
                <a:hlinkClick r:id="rId7"/>
              </a:rPr>
              <a:t>FINLAND</a:t>
            </a:r>
            <a:endParaRPr lang="da-DK" sz="1400" b="1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Partner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Classes 1-6, 380 pupils</a:t>
            </a:r>
          </a:p>
          <a:p>
            <a:pPr>
              <a:buSzPct val="90000"/>
            </a:pPr>
            <a:r>
              <a:rPr lang="da-DK" sz="1400" dirty="0"/>
              <a:t>”</a:t>
            </a:r>
            <a:r>
              <a:rPr lang="da-DK" sz="1400" dirty="0" err="1"/>
              <a:t>Creativity</a:t>
            </a:r>
            <a:r>
              <a:rPr lang="da-DK" sz="1400" dirty="0"/>
              <a:t>, art, </a:t>
            </a:r>
            <a:r>
              <a:rPr lang="da-DK" sz="1400" dirty="0" err="1"/>
              <a:t>culture</a:t>
            </a:r>
            <a:r>
              <a:rPr lang="da-DK" sz="1400" dirty="0"/>
              <a:t>, </a:t>
            </a:r>
            <a:r>
              <a:rPr lang="da-DK" sz="1400" dirty="0" err="1"/>
              <a:t>languages</a:t>
            </a:r>
            <a:r>
              <a:rPr lang="da-DK" sz="1400" dirty="0"/>
              <a:t>”</a:t>
            </a:r>
          </a:p>
          <a:p>
            <a:pPr marL="285750" indent="-285750">
              <a:buSzPct val="90000"/>
              <a:buFontTx/>
              <a:buChar char="-"/>
            </a:pPr>
            <a:endParaRPr lang="da-DK" sz="1400" dirty="0"/>
          </a:p>
        </p:txBody>
      </p:sp>
      <p:cxnSp>
        <p:nvCxnSpPr>
          <p:cNvPr id="1024" name="Lige pilforbindelse 1023">
            <a:extLst>
              <a:ext uri="{FF2B5EF4-FFF2-40B4-BE49-F238E27FC236}">
                <a16:creationId xmlns:a16="http://schemas.microsoft.com/office/drawing/2014/main" id="{04A22BA5-5DFE-4C2D-AF9F-8095672D75D0}"/>
              </a:ext>
            </a:extLst>
          </p:cNvPr>
          <p:cNvCxnSpPr>
            <a:cxnSpLocks/>
          </p:cNvCxnSpPr>
          <p:nvPr/>
        </p:nvCxnSpPr>
        <p:spPr>
          <a:xfrm>
            <a:off x="7452320" y="3019230"/>
            <a:ext cx="0" cy="409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0" name="Tekstfelt 1029">
            <a:extLst>
              <a:ext uri="{FF2B5EF4-FFF2-40B4-BE49-F238E27FC236}">
                <a16:creationId xmlns:a16="http://schemas.microsoft.com/office/drawing/2014/main" id="{8FE681E8-4411-41F4-8F89-16F02752441C}"/>
              </a:ext>
            </a:extLst>
          </p:cNvPr>
          <p:cNvSpPr txBox="1"/>
          <p:nvPr/>
        </p:nvSpPr>
        <p:spPr>
          <a:xfrm>
            <a:off x="4823932" y="4959554"/>
            <a:ext cx="3778956" cy="1434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Çan</a:t>
            </a:r>
            <a:r>
              <a:rPr lang="da-DK" sz="1400" b="1" dirty="0"/>
              <a:t> Ibrahim </a:t>
            </a:r>
            <a:r>
              <a:rPr lang="da-DK" sz="1400" b="1" dirty="0" err="1"/>
              <a:t>Bodur</a:t>
            </a:r>
            <a:r>
              <a:rPr lang="da-DK" sz="1400" b="1" dirty="0"/>
              <a:t> </a:t>
            </a:r>
            <a:r>
              <a:rPr lang="da-DK" sz="1400" b="1" dirty="0" err="1"/>
              <a:t>Anadolu</a:t>
            </a:r>
            <a:r>
              <a:rPr lang="da-DK" sz="1400" b="1" dirty="0"/>
              <a:t> </a:t>
            </a:r>
            <a:r>
              <a:rPr lang="da-DK" sz="1400" b="1" dirty="0" err="1"/>
              <a:t>Lisesi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 err="1"/>
              <a:t>Çan</a:t>
            </a:r>
            <a:r>
              <a:rPr lang="da-DK" sz="1400" b="1" dirty="0"/>
              <a:t>/</a:t>
            </a:r>
            <a:r>
              <a:rPr lang="da-DK" sz="1400" b="1" dirty="0" err="1"/>
              <a:t>Çanakkale</a:t>
            </a:r>
            <a:r>
              <a:rPr lang="da-DK" sz="1400" b="1" dirty="0"/>
              <a:t> – TURKEY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Partner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560 pupils, age 14-18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High School</a:t>
            </a:r>
          </a:p>
          <a:p>
            <a:pPr>
              <a:buSzPct val="90000"/>
            </a:pPr>
            <a:r>
              <a:rPr lang="da-DK" sz="1400" dirty="0"/>
              <a:t>”</a:t>
            </a:r>
            <a:r>
              <a:rPr lang="da-DK" sz="1400" dirty="0" err="1"/>
              <a:t>Academical</a:t>
            </a:r>
            <a:r>
              <a:rPr lang="da-DK" sz="1400" dirty="0"/>
              <a:t> </a:t>
            </a:r>
            <a:r>
              <a:rPr lang="da-DK" sz="1400" dirty="0" err="1"/>
              <a:t>skills</a:t>
            </a:r>
            <a:r>
              <a:rPr lang="da-DK" sz="1400" dirty="0"/>
              <a:t>, </a:t>
            </a:r>
            <a:r>
              <a:rPr lang="da-DK" sz="1400" dirty="0" err="1"/>
              <a:t>responsibility</a:t>
            </a:r>
            <a:r>
              <a:rPr lang="da-DK" sz="1400" dirty="0"/>
              <a:t>, </a:t>
            </a:r>
            <a:r>
              <a:rPr lang="da-DK" sz="1400" dirty="0" err="1"/>
              <a:t>confidence</a:t>
            </a:r>
            <a:r>
              <a:rPr lang="da-DK" sz="1400" dirty="0"/>
              <a:t>”</a:t>
            </a:r>
          </a:p>
        </p:txBody>
      </p:sp>
      <p:cxnSp>
        <p:nvCxnSpPr>
          <p:cNvPr id="1035" name="Lige pilforbindelse 1034">
            <a:extLst>
              <a:ext uri="{FF2B5EF4-FFF2-40B4-BE49-F238E27FC236}">
                <a16:creationId xmlns:a16="http://schemas.microsoft.com/office/drawing/2014/main" id="{F144B944-F2DC-4F69-9748-7F6C6B78D222}"/>
              </a:ext>
            </a:extLst>
          </p:cNvPr>
          <p:cNvCxnSpPr/>
          <p:nvPr/>
        </p:nvCxnSpPr>
        <p:spPr>
          <a:xfrm>
            <a:off x="1115616" y="4887279"/>
            <a:ext cx="3744416" cy="701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7580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B8F9D-047B-4579-8C8D-8BF8B580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5200"/>
            <a:ext cx="3228540" cy="577536"/>
          </a:xfrm>
        </p:spPr>
        <p:txBody>
          <a:bodyPr/>
          <a:lstStyle/>
          <a:p>
            <a:r>
              <a:rPr lang="da-DK" dirty="0"/>
              <a:t>ACTIVE SCHOOLS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BDD60DC-6CB3-4A59-8002-B565E2C4F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A36CAD9-1325-4E2B-BE4A-093E5F12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84" y="4153254"/>
            <a:ext cx="2156974" cy="230425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E16C7AD-41AE-4D27-B95C-C1FA98E1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867" y="4543834"/>
            <a:ext cx="2547923" cy="191367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CCD324D-8B75-4FAD-BB36-184DD839F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42" y="1228034"/>
            <a:ext cx="3453797" cy="2591875"/>
          </a:xfrm>
          <a:prstGeom prst="rect">
            <a:avLst/>
          </a:prstGeom>
        </p:spPr>
      </p:pic>
      <p:sp>
        <p:nvSpPr>
          <p:cNvPr id="7" name="Tekstfelt 6">
            <a:hlinkClick r:id="rId5"/>
            <a:extLst>
              <a:ext uri="{FF2B5EF4-FFF2-40B4-BE49-F238E27FC236}">
                <a16:creationId xmlns:a16="http://schemas.microsoft.com/office/drawing/2014/main" id="{1BC8907D-B525-47C9-9CC8-1B417BDC8B69}"/>
              </a:ext>
            </a:extLst>
          </p:cNvPr>
          <p:cNvSpPr txBox="1"/>
          <p:nvPr/>
        </p:nvSpPr>
        <p:spPr>
          <a:xfrm>
            <a:off x="5087551" y="497481"/>
            <a:ext cx="3519239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Howes </a:t>
            </a:r>
            <a:r>
              <a:rPr lang="da-DK" sz="1400" b="1" dirty="0" err="1"/>
              <a:t>Primary</a:t>
            </a:r>
            <a:r>
              <a:rPr lang="da-DK" sz="1400" b="1" dirty="0"/>
              <a:t> School</a:t>
            </a:r>
          </a:p>
          <a:p>
            <a:pPr>
              <a:buSzPct val="90000"/>
            </a:pPr>
            <a:r>
              <a:rPr lang="da-DK" sz="1400" b="1" dirty="0"/>
              <a:t>Coventry – ENGLAND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Partner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From </a:t>
            </a:r>
            <a:r>
              <a:rPr lang="da-DK" sz="1400" dirty="0" err="1"/>
              <a:t>nursery</a:t>
            </a:r>
            <a:r>
              <a:rPr lang="da-DK" sz="1400" dirty="0"/>
              <a:t> to class 6, 3-11 </a:t>
            </a:r>
            <a:r>
              <a:rPr lang="da-DK" sz="1400" dirty="0" err="1"/>
              <a:t>years</a:t>
            </a:r>
            <a:r>
              <a:rPr lang="da-DK" sz="1400" dirty="0"/>
              <a:t> old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200 pupils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err="1"/>
              <a:t>Hearing</a:t>
            </a:r>
            <a:r>
              <a:rPr lang="da-DK" sz="1400" dirty="0"/>
              <a:t> </a:t>
            </a:r>
            <a:r>
              <a:rPr lang="da-DK" sz="1400" dirty="0" err="1"/>
              <a:t>Impaired</a:t>
            </a:r>
            <a:r>
              <a:rPr lang="da-DK" sz="1400" dirty="0"/>
              <a:t> Unit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err="1"/>
              <a:t>Coordinator</a:t>
            </a:r>
            <a:r>
              <a:rPr lang="da-DK" sz="1400" dirty="0"/>
              <a:t>: Rebecca Bollands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”Be the Best </a:t>
            </a:r>
            <a:r>
              <a:rPr lang="da-DK" sz="1400" dirty="0" err="1"/>
              <a:t>You</a:t>
            </a:r>
            <a:r>
              <a:rPr lang="da-DK" sz="1400" dirty="0"/>
              <a:t> Can Be”</a:t>
            </a:r>
          </a:p>
          <a:p>
            <a:pPr marL="285750" indent="-285750">
              <a:buSzPct val="90000"/>
              <a:buFontTx/>
              <a:buChar char="-"/>
            </a:pPr>
            <a:endParaRPr lang="da-DK" sz="1400" dirty="0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B435463-5D06-440C-A27D-B2B61B91FC26}"/>
              </a:ext>
            </a:extLst>
          </p:cNvPr>
          <p:cNvCxnSpPr>
            <a:cxnSpLocks/>
          </p:cNvCxnSpPr>
          <p:nvPr/>
        </p:nvCxnSpPr>
        <p:spPr>
          <a:xfrm flipV="1">
            <a:off x="2456719" y="1469589"/>
            <a:ext cx="2475321" cy="123515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kstfelt 10">
            <a:hlinkClick r:id="rId6"/>
            <a:extLst>
              <a:ext uri="{FF2B5EF4-FFF2-40B4-BE49-F238E27FC236}">
                <a16:creationId xmlns:a16="http://schemas.microsoft.com/office/drawing/2014/main" id="{7206C6BB-A509-4F0B-812F-F2B82E16AD34}"/>
              </a:ext>
            </a:extLst>
          </p:cNvPr>
          <p:cNvSpPr txBox="1"/>
          <p:nvPr/>
        </p:nvSpPr>
        <p:spPr>
          <a:xfrm>
            <a:off x="545806" y="4690571"/>
            <a:ext cx="2534118" cy="176693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/>
              <a:t>Gozo College </a:t>
            </a:r>
            <a:r>
              <a:rPr lang="da-DK" sz="1400" b="1" dirty="0" err="1"/>
              <a:t>Secondary</a:t>
            </a:r>
            <a:r>
              <a:rPr lang="da-DK" sz="1400" b="1" dirty="0"/>
              <a:t> School</a:t>
            </a:r>
          </a:p>
          <a:p>
            <a:pPr>
              <a:buSzPct val="90000"/>
            </a:pPr>
            <a:r>
              <a:rPr lang="da-DK" sz="1400" b="1" dirty="0"/>
              <a:t>Victoria/Gozo – MALTA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Partner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520 pupils, 14-16 </a:t>
            </a:r>
            <a:r>
              <a:rPr lang="da-DK" sz="1400" dirty="0" err="1"/>
              <a:t>years</a:t>
            </a:r>
            <a:r>
              <a:rPr lang="da-DK" sz="1400" dirty="0"/>
              <a:t> 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err="1"/>
              <a:t>Coordinator</a:t>
            </a:r>
            <a:r>
              <a:rPr lang="da-DK" sz="1400" dirty="0"/>
              <a:t>: Robert Vella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”</a:t>
            </a:r>
            <a:r>
              <a:rPr lang="da-DK" sz="1400" dirty="0" err="1"/>
              <a:t>Embracing</a:t>
            </a:r>
            <a:r>
              <a:rPr lang="da-DK" sz="1400" dirty="0"/>
              <a:t> </a:t>
            </a:r>
            <a:r>
              <a:rPr lang="da-DK" sz="1400" dirty="0" err="1"/>
              <a:t>Diversity</a:t>
            </a:r>
            <a:r>
              <a:rPr lang="da-DK" sz="1400" dirty="0"/>
              <a:t>”</a:t>
            </a:r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  <a:p>
            <a:pPr>
              <a:buSzPct val="90000"/>
            </a:pPr>
            <a:endParaRPr lang="da-DK" sz="1400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3A097494-B7F6-4887-8DEC-FE9CE74374A5}"/>
              </a:ext>
            </a:extLst>
          </p:cNvPr>
          <p:cNvCxnSpPr>
            <a:cxnSpLocks/>
          </p:cNvCxnSpPr>
          <p:nvPr/>
        </p:nvCxnSpPr>
        <p:spPr>
          <a:xfrm flipV="1">
            <a:off x="2894202" y="4819943"/>
            <a:ext cx="912843" cy="317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7BB71FA0-F343-4375-ADE5-7A6FC2A5D154}"/>
              </a:ext>
            </a:extLst>
          </p:cNvPr>
          <p:cNvSpPr txBox="1"/>
          <p:nvPr/>
        </p:nvSpPr>
        <p:spPr>
          <a:xfrm>
            <a:off x="5990159" y="2502628"/>
            <a:ext cx="260846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da-DK" sz="1400" b="1" dirty="0" err="1"/>
              <a:t>Brekkuskóli</a:t>
            </a:r>
            <a:endParaRPr lang="da-DK" sz="1400" b="1" dirty="0"/>
          </a:p>
          <a:p>
            <a:pPr>
              <a:buSzPct val="90000"/>
            </a:pPr>
            <a:r>
              <a:rPr lang="da-DK" sz="1400" b="1" dirty="0"/>
              <a:t>Akureyri – ICELAND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Partner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Classes 0-10, 6-16 </a:t>
            </a:r>
            <a:r>
              <a:rPr lang="da-DK" sz="1400" dirty="0" err="1"/>
              <a:t>years</a:t>
            </a:r>
            <a:endParaRPr lang="da-DK" sz="1400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/>
              <a:t>520 students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sz="1400" dirty="0" err="1">
                <a:hlinkClick r:id="rId7"/>
              </a:rPr>
              <a:t>Coordinator</a:t>
            </a:r>
            <a:r>
              <a:rPr lang="da-DK" sz="1400" dirty="0"/>
              <a:t>: </a:t>
            </a:r>
          </a:p>
          <a:p>
            <a:pPr>
              <a:buSzPct val="90000"/>
            </a:pPr>
            <a:r>
              <a:rPr lang="da-DK" sz="1400" dirty="0"/>
              <a:t>      </a:t>
            </a:r>
            <a:r>
              <a:rPr lang="da-DK" sz="1400" dirty="0" err="1"/>
              <a:t>þorgerður</a:t>
            </a:r>
            <a:r>
              <a:rPr lang="da-DK" sz="1400" dirty="0"/>
              <a:t> Guðmundsdóttir</a:t>
            </a:r>
          </a:p>
          <a:p>
            <a:pPr algn="ctr">
              <a:buSzPct val="90000"/>
            </a:pPr>
            <a:r>
              <a:rPr lang="da-DK" sz="1400" dirty="0"/>
              <a:t>”Education, </a:t>
            </a:r>
            <a:r>
              <a:rPr lang="da-DK" sz="1400" dirty="0" err="1"/>
              <a:t>joy</a:t>
            </a:r>
            <a:r>
              <a:rPr lang="da-DK" sz="1400" dirty="0"/>
              <a:t>, </a:t>
            </a:r>
            <a:r>
              <a:rPr lang="da-DK" sz="1400" dirty="0" err="1"/>
              <a:t>care</a:t>
            </a:r>
            <a:r>
              <a:rPr lang="da-DK" sz="1400" dirty="0"/>
              <a:t>, </a:t>
            </a:r>
            <a:r>
              <a:rPr lang="da-DK" sz="1400" dirty="0" err="1"/>
              <a:t>progress</a:t>
            </a:r>
            <a:r>
              <a:rPr lang="da-DK" sz="1400" dirty="0"/>
              <a:t>”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DB351B80-5E92-43C9-AD40-BE2FDC2AA054}"/>
              </a:ext>
            </a:extLst>
          </p:cNvPr>
          <p:cNvCxnSpPr>
            <a:cxnSpLocks/>
          </p:cNvCxnSpPr>
          <p:nvPr/>
        </p:nvCxnSpPr>
        <p:spPr>
          <a:xfrm flipH="1" flipV="1">
            <a:off x="6944778" y="4221088"/>
            <a:ext cx="504056" cy="883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447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69501-C485-4AAB-ABF8-D7F60EE5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5200"/>
            <a:ext cx="8064000" cy="937576"/>
          </a:xfrm>
        </p:spPr>
        <p:txBody>
          <a:bodyPr/>
          <a:lstStyle/>
          <a:p>
            <a:r>
              <a:rPr lang="da-DK" sz="3200" dirty="0"/>
              <a:t>School Exchange </a:t>
            </a:r>
            <a:r>
              <a:rPr lang="da-DK" sz="3200" dirty="0" err="1"/>
              <a:t>Partnership</a:t>
            </a:r>
            <a:r>
              <a:rPr lang="da-DK" sz="3200" dirty="0"/>
              <a:t> =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5E3B030-55DB-4061-80B5-711A8D960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B69492A-8C82-4A19-BD19-D5818228673D}"/>
              </a:ext>
            </a:extLst>
          </p:cNvPr>
          <p:cNvSpPr txBox="1"/>
          <p:nvPr/>
        </p:nvSpPr>
        <p:spPr>
          <a:xfrm>
            <a:off x="719124" y="1124744"/>
            <a:ext cx="7884876" cy="4752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lIns="72000" rIns="72000" rtlCol="0">
            <a:noAutofit/>
          </a:bodyPr>
          <a:lstStyle/>
          <a:p>
            <a:pPr>
              <a:buSzPct val="90000"/>
            </a:pPr>
            <a:r>
              <a:rPr lang="en-US" sz="2000" dirty="0"/>
              <a:t>CONTENTS: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Exchanges of pupils - joint Learning Activities for pupils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Teacher/staff training  - joint Teaching/Training Activities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Activities at schools supporting the agreed theme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90000"/>
            </a:pPr>
            <a:r>
              <a:rPr lang="en-US" dirty="0"/>
              <a:t>COORDINATING SCHOOL: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dirty="0"/>
              <a:t>Writes an </a:t>
            </a:r>
            <a:r>
              <a:rPr lang="da-DK" dirty="0" err="1"/>
              <a:t>application</a:t>
            </a:r>
            <a:r>
              <a:rPr lang="da-DK" dirty="0"/>
              <a:t> for the </a:t>
            </a:r>
            <a:r>
              <a:rPr lang="da-DK" dirty="0" err="1"/>
              <a:t>partnership</a:t>
            </a:r>
            <a:endParaRPr lang="da-DK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dirty="0"/>
              <a:t>Keeps on track with the </a:t>
            </a:r>
            <a:r>
              <a:rPr lang="da-DK" dirty="0" err="1"/>
              <a:t>activities</a:t>
            </a:r>
            <a:endParaRPr lang="da-DK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dirty="0"/>
              <a:t>Writes a joint </a:t>
            </a:r>
            <a:r>
              <a:rPr lang="da-DK" dirty="0" err="1"/>
              <a:t>evaluation</a:t>
            </a:r>
            <a:r>
              <a:rPr lang="da-DK" dirty="0"/>
              <a:t> </a:t>
            </a:r>
            <a:r>
              <a:rPr lang="da-DK" dirty="0" err="1"/>
              <a:t>report</a:t>
            </a:r>
            <a:r>
              <a:rPr lang="da-DK" dirty="0"/>
              <a:t> in the end of the </a:t>
            </a:r>
            <a:r>
              <a:rPr lang="da-DK" dirty="0" err="1"/>
              <a:t>partnership</a:t>
            </a:r>
            <a:endParaRPr lang="da-DK" dirty="0"/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da-DK" dirty="0" err="1"/>
              <a:t>Adds</a:t>
            </a:r>
            <a:r>
              <a:rPr lang="da-DK" dirty="0"/>
              <a:t> </a:t>
            </a:r>
            <a:r>
              <a:rPr lang="da-DK" dirty="0" err="1"/>
              <a:t>results</a:t>
            </a:r>
            <a:r>
              <a:rPr lang="da-DK" dirty="0"/>
              <a:t> of the </a:t>
            </a:r>
            <a:r>
              <a:rPr lang="da-DK" dirty="0" err="1"/>
              <a:t>project</a:t>
            </a:r>
            <a:r>
              <a:rPr lang="da-DK" dirty="0"/>
              <a:t> to EU-platforms</a:t>
            </a:r>
          </a:p>
          <a:p>
            <a:pPr marL="342900" indent="-342900">
              <a:buSzPct val="90000"/>
              <a:buFontTx/>
              <a:buChar char="-"/>
            </a:pPr>
            <a:endParaRPr lang="da-DK" dirty="0"/>
          </a:p>
          <a:p>
            <a:pPr>
              <a:buSzPct val="90000"/>
            </a:pPr>
            <a:r>
              <a:rPr lang="da-DK" dirty="0"/>
              <a:t>ALL PARTNERS: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da-DK" dirty="0" err="1"/>
              <a:t>Responsible</a:t>
            </a:r>
            <a:r>
              <a:rPr lang="da-DK" dirty="0"/>
              <a:t> for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 (</a:t>
            </a:r>
            <a:r>
              <a:rPr lang="da-DK" dirty="0" err="1"/>
              <a:t>Mobility</a:t>
            </a:r>
            <a:r>
              <a:rPr lang="da-DK" dirty="0"/>
              <a:t> Tool)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da-DK" dirty="0" err="1"/>
              <a:t>Defined</a:t>
            </a:r>
            <a:r>
              <a:rPr lang="da-DK" dirty="0"/>
              <a:t> </a:t>
            </a:r>
            <a:r>
              <a:rPr lang="da-DK" dirty="0" err="1"/>
              <a:t>roles</a:t>
            </a:r>
            <a:r>
              <a:rPr lang="da-DK" dirty="0"/>
              <a:t> and </a:t>
            </a:r>
            <a:r>
              <a:rPr lang="da-DK" dirty="0" err="1"/>
              <a:t>responsibilities</a:t>
            </a:r>
            <a:r>
              <a:rPr lang="da-DK" dirty="0"/>
              <a:t> in the </a:t>
            </a:r>
            <a:r>
              <a:rPr lang="da-DK" dirty="0" err="1"/>
              <a:t>partnership</a:t>
            </a:r>
            <a:endParaRPr lang="da-DK" dirty="0"/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da-DK" dirty="0" err="1"/>
              <a:t>Follow</a:t>
            </a:r>
            <a:r>
              <a:rPr lang="da-DK" dirty="0"/>
              <a:t> the Activity Plan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da-DK" dirty="0" err="1"/>
              <a:t>Act</a:t>
            </a:r>
            <a:r>
              <a:rPr lang="da-DK" dirty="0"/>
              <a:t> as hosts for Learning/</a:t>
            </a:r>
            <a:r>
              <a:rPr lang="da-DK" dirty="0" err="1"/>
              <a:t>Teaching</a:t>
            </a:r>
            <a:r>
              <a:rPr lang="da-DK" dirty="0"/>
              <a:t>/Training events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18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C1432-0A9E-4D1B-AB3C-1B6B066F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ERASMUS+ </a:t>
            </a:r>
            <a:r>
              <a:rPr lang="da-DK" dirty="0" err="1"/>
              <a:t>Priorities</a:t>
            </a:r>
            <a:r>
              <a:rPr lang="da-DK" dirty="0"/>
              <a:t> and </a:t>
            </a:r>
            <a:r>
              <a:rPr lang="da-DK" dirty="0" err="1"/>
              <a:t>Topics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AED54F-8D8B-44DB-9423-8B60401ED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23408696-97B4-4841-AB1D-2370E8F5B6EF}"/>
              </a:ext>
            </a:extLst>
          </p:cNvPr>
          <p:cNvSpPr/>
          <p:nvPr/>
        </p:nvSpPr>
        <p:spPr>
          <a:xfrm>
            <a:off x="5364088" y="975234"/>
            <a:ext cx="3528392" cy="2597781"/>
          </a:xfrm>
          <a:prstGeom prst="wedgeEllipseCallout">
            <a:avLst>
              <a:gd name="adj1" fmla="val -52092"/>
              <a:gd name="adj2" fmla="val 56331"/>
            </a:avLst>
          </a:prstGeom>
          <a:solidFill>
            <a:schemeClr val="accent1"/>
          </a:solidFill>
          <a:ln w="63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HORIZONTAL: </a:t>
            </a:r>
            <a:r>
              <a:rPr lang="da-DK" dirty="0" err="1">
                <a:solidFill>
                  <a:schemeClr val="tx1"/>
                </a:solidFill>
              </a:rPr>
              <a:t>Supporting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individuals</a:t>
            </a:r>
            <a:r>
              <a:rPr lang="da-DK" dirty="0">
                <a:solidFill>
                  <a:schemeClr val="tx1"/>
                </a:solidFill>
              </a:rPr>
              <a:t> in </a:t>
            </a:r>
            <a:r>
              <a:rPr lang="da-DK" dirty="0" err="1">
                <a:solidFill>
                  <a:schemeClr val="tx1"/>
                </a:solidFill>
              </a:rPr>
              <a:t>acquiring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developing</a:t>
            </a:r>
            <a:r>
              <a:rPr lang="da-DK" dirty="0">
                <a:solidFill>
                  <a:schemeClr val="tx1"/>
                </a:solidFill>
              </a:rPr>
              <a:t> basic </a:t>
            </a:r>
            <a:r>
              <a:rPr lang="da-DK" dirty="0" err="1">
                <a:solidFill>
                  <a:schemeClr val="tx1"/>
                </a:solidFill>
              </a:rPr>
              <a:t>skills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key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competences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28474893-DF3A-41C4-B02F-72BBE6019EB6}"/>
              </a:ext>
            </a:extLst>
          </p:cNvPr>
          <p:cNvSpPr/>
          <p:nvPr/>
        </p:nvSpPr>
        <p:spPr>
          <a:xfrm>
            <a:off x="564401" y="1484784"/>
            <a:ext cx="3455936" cy="2448272"/>
          </a:xfrm>
          <a:prstGeom prst="wedgeEllipseCallout">
            <a:avLst>
              <a:gd name="adj1" fmla="val 47360"/>
              <a:gd name="adj2" fmla="val 58265"/>
            </a:avLst>
          </a:prstGeom>
          <a:solidFill>
            <a:schemeClr val="accent1"/>
          </a:solidFill>
          <a:ln w="63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SCHOOL EDUCATION: </a:t>
            </a:r>
            <a:r>
              <a:rPr lang="da-DK" dirty="0" err="1">
                <a:solidFill>
                  <a:schemeClr val="tx1"/>
                </a:solidFill>
              </a:rPr>
              <a:t>Strengthening</a:t>
            </a:r>
            <a:r>
              <a:rPr lang="da-DK" dirty="0">
                <a:solidFill>
                  <a:schemeClr val="tx1"/>
                </a:solidFill>
              </a:rPr>
              <a:t> the </a:t>
            </a:r>
            <a:r>
              <a:rPr lang="da-DK" dirty="0" err="1">
                <a:solidFill>
                  <a:schemeClr val="tx1"/>
                </a:solidFill>
              </a:rPr>
              <a:t>profiles</a:t>
            </a:r>
            <a:r>
              <a:rPr lang="da-DK" dirty="0">
                <a:solidFill>
                  <a:schemeClr val="tx1"/>
                </a:solidFill>
              </a:rPr>
              <a:t> of the </a:t>
            </a:r>
            <a:r>
              <a:rPr lang="da-DK" dirty="0" err="1">
                <a:solidFill>
                  <a:schemeClr val="tx1"/>
                </a:solidFill>
              </a:rPr>
              <a:t>teaching</a:t>
            </a:r>
            <a:r>
              <a:rPr lang="da-DK" dirty="0">
                <a:solidFill>
                  <a:schemeClr val="tx1"/>
                </a:solidFill>
              </a:rPr>
              <a:t> professions</a:t>
            </a:r>
          </a:p>
        </p:txBody>
      </p:sp>
      <p:sp>
        <p:nvSpPr>
          <p:cNvPr id="7" name="Rutediagram: Alternativ proces 6">
            <a:extLst>
              <a:ext uri="{FF2B5EF4-FFF2-40B4-BE49-F238E27FC236}">
                <a16:creationId xmlns:a16="http://schemas.microsoft.com/office/drawing/2014/main" id="{783AC41E-F8AE-451E-BEAF-082735BCCCF2}"/>
              </a:ext>
            </a:extLst>
          </p:cNvPr>
          <p:cNvSpPr/>
          <p:nvPr/>
        </p:nvSpPr>
        <p:spPr>
          <a:xfrm>
            <a:off x="1763688" y="4437112"/>
            <a:ext cx="5904656" cy="1945688"/>
          </a:xfrm>
          <a:prstGeom prst="flowChartAlternateProcess">
            <a:avLst/>
          </a:prstGeom>
          <a:solidFill>
            <a:schemeClr val="accent1"/>
          </a:solidFill>
          <a:ln w="63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1"/>
                </a:solidFill>
              </a:rPr>
              <a:t>ICT- new </a:t>
            </a:r>
            <a:r>
              <a:rPr lang="da-DK" b="1" dirty="0" err="1">
                <a:solidFill>
                  <a:schemeClr val="tx1"/>
                </a:solidFill>
              </a:rPr>
              <a:t>technologies</a:t>
            </a:r>
            <a:r>
              <a:rPr lang="da-DK" b="1" dirty="0">
                <a:solidFill>
                  <a:schemeClr val="tx1"/>
                </a:solidFill>
              </a:rPr>
              <a:t> – digital </a:t>
            </a:r>
            <a:r>
              <a:rPr lang="da-DK" b="1" dirty="0" err="1">
                <a:solidFill>
                  <a:schemeClr val="tx1"/>
                </a:solidFill>
              </a:rPr>
              <a:t>competences</a:t>
            </a:r>
            <a:endParaRPr lang="da-DK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1"/>
                </a:solidFill>
              </a:rPr>
              <a:t>Key </a:t>
            </a:r>
            <a:r>
              <a:rPr lang="da-DK" b="1" dirty="0" err="1">
                <a:solidFill>
                  <a:schemeClr val="tx1"/>
                </a:solidFill>
              </a:rPr>
              <a:t>competeces</a:t>
            </a:r>
            <a:r>
              <a:rPr lang="da-DK" b="1" dirty="0">
                <a:solidFill>
                  <a:schemeClr val="tx1"/>
                </a:solidFill>
              </a:rPr>
              <a:t> (</a:t>
            </a:r>
            <a:r>
              <a:rPr lang="da-DK" b="1" dirty="0" err="1">
                <a:solidFill>
                  <a:schemeClr val="tx1"/>
                </a:solidFill>
              </a:rPr>
              <a:t>incl</a:t>
            </a:r>
            <a:r>
              <a:rPr lang="da-DK" b="1" dirty="0">
                <a:solidFill>
                  <a:schemeClr val="tx1"/>
                </a:solidFill>
              </a:rPr>
              <a:t>. Maths and </a:t>
            </a:r>
            <a:r>
              <a:rPr lang="da-DK" b="1" dirty="0" err="1">
                <a:solidFill>
                  <a:schemeClr val="tx1"/>
                </a:solidFill>
              </a:rPr>
              <a:t>literacy</a:t>
            </a:r>
            <a:r>
              <a:rPr lang="da-DK" b="1" dirty="0">
                <a:solidFill>
                  <a:schemeClr val="tx1"/>
                </a:solidFill>
              </a:rPr>
              <a:t>) – basic </a:t>
            </a:r>
            <a:r>
              <a:rPr lang="da-DK" b="1" dirty="0" err="1">
                <a:solidFill>
                  <a:schemeClr val="tx1"/>
                </a:solidFill>
              </a:rPr>
              <a:t>skills</a:t>
            </a:r>
            <a:endParaRPr lang="da-DK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1"/>
                </a:solidFill>
              </a:rPr>
              <a:t>Health and </a:t>
            </a:r>
            <a:r>
              <a:rPr lang="da-DK" b="1" dirty="0" err="1">
                <a:solidFill>
                  <a:schemeClr val="tx1"/>
                </a:solidFill>
              </a:rPr>
              <a:t>wellbeing</a:t>
            </a:r>
            <a:endParaRPr lang="da-DK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D1F96-A26C-494B-83EE-F6C9186E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31" y="1412776"/>
            <a:ext cx="2448272" cy="721552"/>
          </a:xfrm>
        </p:spPr>
        <p:txBody>
          <a:bodyPr/>
          <a:lstStyle/>
          <a:p>
            <a:r>
              <a:rPr lang="da-DK" sz="4000" dirty="0"/>
              <a:t>ACTIVE =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E051333-A4A0-438C-8DC5-7B38031D1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EE8AAF-3FA4-4113-98DD-CDF935DF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7428">
            <a:off x="340275" y="400930"/>
            <a:ext cx="3035803" cy="165463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2D08673-E154-40BA-BED0-5ACF5E81B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3" t="33853" r="27951" b="25192"/>
          <a:stretch/>
        </p:blipFill>
        <p:spPr>
          <a:xfrm rot="382589">
            <a:off x="5900416" y="683619"/>
            <a:ext cx="2640642" cy="157843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FF121A5-CEDF-4E59-80D4-82DC04FC1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b="9177"/>
          <a:stretch/>
        </p:blipFill>
        <p:spPr>
          <a:xfrm rot="21337675">
            <a:off x="818148" y="4073271"/>
            <a:ext cx="2818742" cy="232228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1DDBCDA-353F-477C-AE8A-B8E248B20B7F}"/>
              </a:ext>
            </a:extLst>
          </p:cNvPr>
          <p:cNvSpPr/>
          <p:nvPr/>
        </p:nvSpPr>
        <p:spPr>
          <a:xfrm>
            <a:off x="1187624" y="2042735"/>
            <a:ext cx="66098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ctive 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hildren</a:t>
            </a:r>
            <a:endParaRPr lang="da-DK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da-DK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echnological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  <a:r>
              <a:rPr lang="da-DK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nnovations</a:t>
            </a:r>
          </a:p>
          <a:p>
            <a:pPr algn="ctr"/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aried</a:t>
            </a:r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da-DK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nviroments</a:t>
            </a:r>
            <a:endParaRPr lang="da-DK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D801441-8163-42B4-9360-4F2137A53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5">
            <a:off x="4390087" y="4077072"/>
            <a:ext cx="3996405" cy="2163296"/>
          </a:xfrm>
          <a:prstGeom prst="ellipse">
            <a:avLst/>
          </a:prstGeom>
          <a:ln w="31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731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424A2-FD57-4903-88EF-C56E5D54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5200"/>
            <a:ext cx="2951880" cy="577536"/>
          </a:xfrm>
        </p:spPr>
        <p:txBody>
          <a:bodyPr/>
          <a:lstStyle/>
          <a:p>
            <a:r>
              <a:rPr lang="da-DK" dirty="0" err="1"/>
              <a:t>Goals</a:t>
            </a:r>
            <a:r>
              <a:rPr lang="da-DK" dirty="0"/>
              <a:t> for pupils: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0829F60-2CF9-4B01-B156-ED1EDD4FA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0432" y="6650320"/>
            <a:ext cx="432000" cy="189283"/>
          </a:xfrm>
        </p:spPr>
        <p:txBody>
          <a:bodyPr/>
          <a:lstStyle/>
          <a:p>
            <a:fld id="{590D2304-24A7-4E4C-82B3-924AC4FEAFA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AD4E459-5064-4108-9E86-48454BEFE321}"/>
              </a:ext>
            </a:extLst>
          </p:cNvPr>
          <p:cNvSpPr txBox="1"/>
          <p:nvPr/>
        </p:nvSpPr>
        <p:spPr>
          <a:xfrm>
            <a:off x="612432" y="2636912"/>
            <a:ext cx="8064000" cy="3600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 marL="285750" indent="-285750">
              <a:lnSpc>
                <a:spcPct val="150000"/>
              </a:lnSpc>
              <a:buSzPct val="90000"/>
              <a:buFont typeface="Wingdings" panose="05000000000000000000" pitchFamily="2" charset="2"/>
              <a:buChar char="q"/>
            </a:pPr>
            <a:r>
              <a:rPr lang="da-DK" b="1" dirty="0" err="1"/>
              <a:t>We</a:t>
            </a:r>
            <a:r>
              <a:rPr lang="da-DK" b="1" dirty="0"/>
              <a:t> </a:t>
            </a:r>
            <a:r>
              <a:rPr lang="da-DK" b="1" dirty="0" err="1"/>
              <a:t>want</a:t>
            </a:r>
            <a:r>
              <a:rPr lang="da-DK" b="1" dirty="0"/>
              <a:t> </a:t>
            </a:r>
            <a:r>
              <a:rPr lang="da-DK" b="1" dirty="0" err="1"/>
              <a:t>our</a:t>
            </a:r>
            <a:r>
              <a:rPr lang="da-DK" b="1" dirty="0"/>
              <a:t> pupils to </a:t>
            </a:r>
            <a:r>
              <a:rPr lang="da-DK" b="1" dirty="0" err="1"/>
              <a:t>become</a:t>
            </a:r>
            <a:r>
              <a:rPr lang="da-DK" b="1" dirty="0"/>
              <a:t> </a:t>
            </a:r>
            <a:r>
              <a:rPr lang="da-DK" b="1" dirty="0" err="1"/>
              <a:t>aware</a:t>
            </a:r>
            <a:r>
              <a:rPr lang="da-DK" b="1" dirty="0"/>
              <a:t> of the </a:t>
            </a:r>
            <a:r>
              <a:rPr lang="da-DK" b="1" dirty="0" err="1"/>
              <a:t>best</a:t>
            </a:r>
            <a:r>
              <a:rPr lang="da-DK" b="1" dirty="0"/>
              <a:t> </a:t>
            </a:r>
            <a:r>
              <a:rPr lang="da-DK" b="1" dirty="0" err="1"/>
              <a:t>way</a:t>
            </a:r>
            <a:r>
              <a:rPr lang="da-DK" b="1" dirty="0"/>
              <a:t> </a:t>
            </a:r>
            <a:r>
              <a:rPr lang="da-DK" b="1" dirty="0" err="1"/>
              <a:t>they</a:t>
            </a:r>
            <a:r>
              <a:rPr lang="da-DK" b="1" dirty="0"/>
              <a:t> </a:t>
            </a:r>
            <a:r>
              <a:rPr lang="da-DK" b="1" dirty="0" err="1"/>
              <a:t>learn</a:t>
            </a:r>
            <a:endParaRPr lang="da-DK" b="1" dirty="0"/>
          </a:p>
          <a:p>
            <a:pPr>
              <a:lnSpc>
                <a:spcPct val="150000"/>
              </a:lnSpc>
              <a:buSzPct val="90000"/>
            </a:pPr>
            <a:r>
              <a:rPr lang="da-DK" dirty="0"/>
              <a:t>– Growth </a:t>
            </a:r>
            <a:r>
              <a:rPr lang="da-DK" dirty="0" err="1"/>
              <a:t>Mindset</a:t>
            </a:r>
            <a:r>
              <a:rPr lang="da-DK" dirty="0"/>
              <a:t>, positive and </a:t>
            </a:r>
            <a:r>
              <a:rPr lang="da-DK" dirty="0" err="1"/>
              <a:t>resilient</a:t>
            </a:r>
            <a:r>
              <a:rPr lang="da-DK" dirty="0"/>
              <a:t> </a:t>
            </a:r>
            <a:r>
              <a:rPr lang="da-DK" dirty="0" err="1"/>
              <a:t>learners</a:t>
            </a:r>
            <a:endParaRPr lang="da-DK" dirty="0"/>
          </a:p>
          <a:p>
            <a:pPr marL="285750" indent="-285750">
              <a:lnSpc>
                <a:spcPct val="150000"/>
              </a:lnSpc>
              <a:buSzPct val="90000"/>
              <a:buFont typeface="Wingdings" panose="05000000000000000000" pitchFamily="2" charset="2"/>
              <a:buChar char="q"/>
            </a:pPr>
            <a:r>
              <a:rPr lang="da-DK" b="1" dirty="0" err="1"/>
              <a:t>We</a:t>
            </a:r>
            <a:r>
              <a:rPr lang="da-DK" b="1" dirty="0"/>
              <a:t> </a:t>
            </a:r>
            <a:r>
              <a:rPr lang="da-DK" b="1" dirty="0" err="1"/>
              <a:t>want</a:t>
            </a:r>
            <a:r>
              <a:rPr lang="da-DK" b="1" dirty="0"/>
              <a:t> </a:t>
            </a:r>
            <a:r>
              <a:rPr lang="da-DK" b="1" dirty="0" err="1"/>
              <a:t>our</a:t>
            </a:r>
            <a:r>
              <a:rPr lang="da-DK" b="1" dirty="0"/>
              <a:t> pupils to </a:t>
            </a:r>
            <a:r>
              <a:rPr lang="da-DK" b="1" dirty="0" err="1"/>
              <a:t>become</a:t>
            </a:r>
            <a:r>
              <a:rPr lang="da-DK" b="1" dirty="0"/>
              <a:t> more </a:t>
            </a:r>
            <a:r>
              <a:rPr lang="da-DK" b="1" dirty="0" err="1"/>
              <a:t>physically</a:t>
            </a:r>
            <a:r>
              <a:rPr lang="da-DK" b="1" dirty="0"/>
              <a:t> </a:t>
            </a:r>
            <a:r>
              <a:rPr lang="da-DK" b="1" dirty="0" err="1"/>
              <a:t>active</a:t>
            </a:r>
            <a:r>
              <a:rPr lang="da-DK" b="1" dirty="0"/>
              <a:t> </a:t>
            </a:r>
            <a:r>
              <a:rPr lang="da-DK" b="1" dirty="0" err="1"/>
              <a:t>while</a:t>
            </a:r>
            <a:r>
              <a:rPr lang="da-DK" b="1" dirty="0"/>
              <a:t> learning</a:t>
            </a:r>
          </a:p>
          <a:p>
            <a:pPr marL="285750" indent="-285750">
              <a:lnSpc>
                <a:spcPct val="150000"/>
              </a:lnSpc>
              <a:buSzPct val="90000"/>
              <a:buFontTx/>
              <a:buChar char="-"/>
            </a:pPr>
            <a:r>
              <a:rPr lang="da-DK" dirty="0"/>
              <a:t>Brain breaks, outdoor learning,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health</a:t>
            </a:r>
            <a:r>
              <a:rPr lang="da-DK" dirty="0"/>
              <a:t> and </a:t>
            </a:r>
            <a:r>
              <a:rPr lang="da-DK" dirty="0" err="1"/>
              <a:t>wellbeing</a:t>
            </a:r>
            <a:endParaRPr lang="da-DK" dirty="0"/>
          </a:p>
          <a:p>
            <a:pPr marL="285750" indent="-285750">
              <a:lnSpc>
                <a:spcPct val="150000"/>
              </a:lnSpc>
              <a:buSzPct val="90000"/>
              <a:buFont typeface="Wingdings" panose="05000000000000000000" pitchFamily="2" charset="2"/>
              <a:buChar char="q"/>
            </a:pPr>
            <a:r>
              <a:rPr lang="da-DK" b="1" dirty="0" err="1"/>
              <a:t>We</a:t>
            </a:r>
            <a:r>
              <a:rPr lang="da-DK" b="1" dirty="0"/>
              <a:t> </a:t>
            </a:r>
            <a:r>
              <a:rPr lang="da-DK" b="1" dirty="0" err="1"/>
              <a:t>want</a:t>
            </a:r>
            <a:r>
              <a:rPr lang="da-DK" b="1" dirty="0"/>
              <a:t> </a:t>
            </a:r>
            <a:r>
              <a:rPr lang="da-DK" b="1" dirty="0" err="1"/>
              <a:t>our</a:t>
            </a:r>
            <a:r>
              <a:rPr lang="da-DK" b="1" dirty="0"/>
              <a:t> pupils to </a:t>
            </a:r>
            <a:r>
              <a:rPr lang="da-DK" b="1" dirty="0" err="1"/>
              <a:t>develop</a:t>
            </a:r>
            <a:r>
              <a:rPr lang="da-DK" b="1" dirty="0"/>
              <a:t> </a:t>
            </a:r>
            <a:r>
              <a:rPr lang="da-DK" b="1" dirty="0" err="1"/>
              <a:t>their</a:t>
            </a:r>
            <a:r>
              <a:rPr lang="da-DK" b="1" dirty="0"/>
              <a:t> ICT </a:t>
            </a:r>
            <a:r>
              <a:rPr lang="da-DK" b="1" dirty="0" err="1"/>
              <a:t>competences</a:t>
            </a:r>
            <a:endParaRPr lang="da-DK" b="1" dirty="0"/>
          </a:p>
          <a:p>
            <a:pPr marL="285750" indent="-285750">
              <a:lnSpc>
                <a:spcPct val="150000"/>
              </a:lnSpc>
              <a:buSzPct val="90000"/>
              <a:buFontTx/>
              <a:buChar char="-"/>
            </a:pPr>
            <a:r>
              <a:rPr lang="da-DK" dirty="0"/>
              <a:t>anytime/</a:t>
            </a:r>
            <a:r>
              <a:rPr lang="da-DK" dirty="0" err="1"/>
              <a:t>anywhere</a:t>
            </a:r>
            <a:r>
              <a:rPr lang="da-DK" dirty="0"/>
              <a:t> learning, </a:t>
            </a:r>
            <a:r>
              <a:rPr lang="da-DK" dirty="0" err="1"/>
              <a:t>gamified</a:t>
            </a:r>
            <a:r>
              <a:rPr lang="da-DK" dirty="0"/>
              <a:t> </a:t>
            </a:r>
            <a:r>
              <a:rPr lang="da-DK" dirty="0" err="1"/>
              <a:t>techniques</a:t>
            </a:r>
            <a:r>
              <a:rPr lang="da-DK" dirty="0"/>
              <a:t> and </a:t>
            </a:r>
            <a:r>
              <a:rPr lang="da-DK" dirty="0" err="1"/>
              <a:t>technologies</a:t>
            </a:r>
            <a:endParaRPr lang="da-DK" dirty="0"/>
          </a:p>
          <a:p>
            <a:pPr marL="285750" indent="-285750">
              <a:lnSpc>
                <a:spcPct val="150000"/>
              </a:lnSpc>
              <a:buSzPct val="90000"/>
              <a:buFont typeface="Wingdings" panose="05000000000000000000" pitchFamily="2" charset="2"/>
              <a:buChar char="q"/>
            </a:pPr>
            <a:r>
              <a:rPr lang="da-DK" b="1" dirty="0" err="1"/>
              <a:t>We</a:t>
            </a:r>
            <a:r>
              <a:rPr lang="da-DK" b="1" dirty="0"/>
              <a:t> </a:t>
            </a:r>
            <a:r>
              <a:rPr lang="da-DK" b="1" dirty="0" err="1"/>
              <a:t>want</a:t>
            </a:r>
            <a:r>
              <a:rPr lang="da-DK" b="1" dirty="0"/>
              <a:t> </a:t>
            </a:r>
            <a:r>
              <a:rPr lang="da-DK" b="1" dirty="0" err="1"/>
              <a:t>our</a:t>
            </a:r>
            <a:r>
              <a:rPr lang="da-DK" b="1" dirty="0"/>
              <a:t> pupils to </a:t>
            </a:r>
            <a:r>
              <a:rPr lang="da-DK" b="1" dirty="0" err="1"/>
              <a:t>learn</a:t>
            </a:r>
            <a:r>
              <a:rPr lang="da-DK" b="1" dirty="0"/>
              <a:t> to </a:t>
            </a:r>
            <a:r>
              <a:rPr lang="da-DK" b="1" dirty="0" err="1"/>
              <a:t>collaborate</a:t>
            </a:r>
            <a:r>
              <a:rPr lang="da-DK" b="1" dirty="0"/>
              <a:t> </a:t>
            </a:r>
            <a:r>
              <a:rPr lang="da-DK" b="1" dirty="0" err="1"/>
              <a:t>internationally</a:t>
            </a:r>
            <a:endParaRPr lang="da-DK" b="1" dirty="0"/>
          </a:p>
          <a:p>
            <a:pPr>
              <a:lnSpc>
                <a:spcPct val="150000"/>
              </a:lnSpc>
              <a:buSzPct val="90000"/>
            </a:pPr>
            <a:r>
              <a:rPr lang="da-DK" dirty="0"/>
              <a:t>- </a:t>
            </a:r>
            <a:r>
              <a:rPr lang="da-DK" dirty="0" err="1"/>
              <a:t>Develop</a:t>
            </a:r>
            <a:r>
              <a:rPr lang="da-DK" dirty="0"/>
              <a:t> </a:t>
            </a:r>
            <a:r>
              <a:rPr lang="da-DK" dirty="0" err="1"/>
              <a:t>language</a:t>
            </a:r>
            <a:r>
              <a:rPr lang="da-DK" dirty="0"/>
              <a:t>,-</a:t>
            </a:r>
            <a:r>
              <a:rPr lang="da-DK" dirty="0" err="1"/>
              <a:t>entrepreneurial</a:t>
            </a:r>
            <a:r>
              <a:rPr lang="da-DK" dirty="0"/>
              <a:t>,-and social </a:t>
            </a:r>
            <a:r>
              <a:rPr lang="da-DK" dirty="0" err="1"/>
              <a:t>skills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454753B-8C82-42EF-BAC9-51992460D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9050" r="4724" b="11151"/>
          <a:stretch/>
        </p:blipFill>
        <p:spPr>
          <a:xfrm>
            <a:off x="3743896" y="456659"/>
            <a:ext cx="1872208" cy="1884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1B29464-2716-48D2-9A1E-AB6BDA402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40" y="332656"/>
            <a:ext cx="2645592" cy="198419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9E98A97-6D7A-40AD-9FD8-1B58112D8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0270"/>
            <a:ext cx="2645592" cy="19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E55C8-6173-4242-884B-E254DBF5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GOALS for </a:t>
            </a:r>
            <a:r>
              <a:rPr lang="da-DK" dirty="0" err="1"/>
              <a:t>teachers</a:t>
            </a:r>
            <a:r>
              <a:rPr lang="da-DK" dirty="0"/>
              <a:t>/</a:t>
            </a:r>
            <a:r>
              <a:rPr lang="da-DK" dirty="0" err="1"/>
              <a:t>staff</a:t>
            </a:r>
            <a:r>
              <a:rPr lang="da-DK" dirty="0"/>
              <a:t>: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9365148-851E-45A9-9860-FEF7D420E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2304-24A7-4E4C-82B3-924AC4FEAFA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A583FA7-29A2-4A33-9D09-6420B450A5A3}"/>
              </a:ext>
            </a:extLst>
          </p:cNvPr>
          <p:cNvSpPr txBox="1"/>
          <p:nvPr/>
        </p:nvSpPr>
        <p:spPr>
          <a:xfrm>
            <a:off x="515682" y="1196752"/>
            <a:ext cx="7848872" cy="2880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72000" rIns="72000" rtlCol="0">
            <a:no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train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/</a:t>
            </a:r>
            <a:r>
              <a:rPr lang="da-DK" dirty="0" err="1"/>
              <a:t>staff</a:t>
            </a:r>
            <a:r>
              <a:rPr lang="da-DK" dirty="0"/>
              <a:t> in Growth </a:t>
            </a:r>
            <a:r>
              <a:rPr lang="da-DK" dirty="0" err="1"/>
              <a:t>Mindset</a:t>
            </a:r>
            <a:r>
              <a:rPr lang="da-DK" dirty="0"/>
              <a:t> </a:t>
            </a:r>
          </a:p>
          <a:p>
            <a:pPr marL="285750" indent="-285750">
              <a:buSzPct val="90000"/>
              <a:buFontTx/>
              <a:buChar char="-"/>
            </a:pPr>
            <a:r>
              <a:rPr lang="da-DK" dirty="0"/>
              <a:t>Help pupils to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learners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train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/</a:t>
            </a:r>
            <a:r>
              <a:rPr lang="da-DK" dirty="0" err="1"/>
              <a:t>staff</a:t>
            </a:r>
            <a:r>
              <a:rPr lang="da-DK" dirty="0"/>
              <a:t> in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eTwinning</a:t>
            </a:r>
            <a:r>
              <a:rPr lang="da-DK" dirty="0"/>
              <a:t>/</a:t>
            </a:r>
            <a:r>
              <a:rPr lang="da-DK" dirty="0" err="1"/>
              <a:t>Twinspace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da-DK" dirty="0"/>
              <a:t>To </a:t>
            </a:r>
            <a:r>
              <a:rPr lang="da-DK" dirty="0" err="1"/>
              <a:t>collaborate</a:t>
            </a:r>
            <a:r>
              <a:rPr lang="da-DK" dirty="0"/>
              <a:t> with pupils/</a:t>
            </a:r>
            <a:r>
              <a:rPr lang="da-DK" dirty="0" err="1"/>
              <a:t>classes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</a:t>
            </a:r>
            <a:r>
              <a:rPr lang="da-DK" dirty="0" err="1"/>
              <a:t>borders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train</a:t>
            </a:r>
            <a:r>
              <a:rPr lang="da-DK" dirty="0"/>
              <a:t> </a:t>
            </a:r>
            <a:r>
              <a:rPr lang="da-DK" dirty="0" err="1"/>
              <a:t>teachers´</a:t>
            </a:r>
            <a:r>
              <a:rPr lang="da-DK" dirty="0"/>
              <a:t>/</a:t>
            </a:r>
            <a:r>
              <a:rPr lang="da-DK" dirty="0" err="1"/>
              <a:t>staff´s</a:t>
            </a:r>
            <a:r>
              <a:rPr lang="da-DK" dirty="0"/>
              <a:t> ICT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competences</a:t>
            </a:r>
            <a:endParaRPr lang="da-DK" dirty="0"/>
          </a:p>
          <a:p>
            <a:pPr marL="285750" indent="-285750">
              <a:buSzPct val="90000"/>
              <a:buFontTx/>
              <a:buChar char="-"/>
            </a:pPr>
            <a:r>
              <a:rPr lang="da-DK" dirty="0"/>
              <a:t>To </a:t>
            </a:r>
            <a:r>
              <a:rPr lang="da-DK" dirty="0" err="1"/>
              <a:t>use</a:t>
            </a:r>
            <a:r>
              <a:rPr lang="da-DK" dirty="0"/>
              <a:t> ICT </a:t>
            </a:r>
            <a:r>
              <a:rPr lang="da-DK" dirty="0" err="1"/>
              <a:t>tools</a:t>
            </a:r>
            <a:r>
              <a:rPr lang="da-DK" dirty="0"/>
              <a:t> in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environments</a:t>
            </a:r>
            <a:r>
              <a:rPr lang="da-DK" dirty="0"/>
              <a:t> and </a:t>
            </a:r>
            <a:r>
              <a:rPr lang="da-DK" dirty="0" err="1"/>
              <a:t>across</a:t>
            </a:r>
            <a:r>
              <a:rPr lang="da-DK" dirty="0"/>
              <a:t> the curriculum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/</a:t>
            </a:r>
            <a:r>
              <a:rPr lang="da-DK" dirty="0" err="1"/>
              <a:t>staff</a:t>
            </a:r>
            <a:r>
              <a:rPr lang="da-DK" dirty="0"/>
              <a:t> to </a:t>
            </a:r>
            <a:r>
              <a:rPr lang="da-DK" dirty="0" err="1"/>
              <a:t>develop</a:t>
            </a:r>
            <a:r>
              <a:rPr lang="da-DK" dirty="0"/>
              <a:t> and </a:t>
            </a:r>
            <a:r>
              <a:rPr lang="da-DK" dirty="0" err="1"/>
              <a:t>share</a:t>
            </a:r>
            <a:r>
              <a:rPr lang="da-DK" dirty="0"/>
              <a:t> </a:t>
            </a:r>
            <a:r>
              <a:rPr lang="da-DK" dirty="0" err="1"/>
              <a:t>brain</a:t>
            </a:r>
            <a:r>
              <a:rPr lang="da-DK" dirty="0"/>
              <a:t> breaks</a:t>
            </a:r>
          </a:p>
          <a:p>
            <a:pPr marL="285750" indent="-285750">
              <a:buSzPct val="90000"/>
              <a:buFontTx/>
              <a:buChar char="-"/>
            </a:pPr>
            <a:r>
              <a:rPr lang="da-DK" dirty="0"/>
              <a:t>To </a:t>
            </a:r>
            <a:r>
              <a:rPr lang="da-DK" dirty="0" err="1"/>
              <a:t>help</a:t>
            </a:r>
            <a:r>
              <a:rPr lang="da-DK" dirty="0"/>
              <a:t> pupils to </a:t>
            </a:r>
            <a:r>
              <a:rPr lang="da-DK" dirty="0" err="1"/>
              <a:t>learn</a:t>
            </a:r>
            <a:r>
              <a:rPr lang="da-DK" dirty="0"/>
              <a:t> more </a:t>
            </a:r>
            <a:r>
              <a:rPr lang="da-DK" dirty="0" err="1"/>
              <a:t>actively</a:t>
            </a:r>
            <a:endParaRPr lang="da-DK" dirty="0"/>
          </a:p>
          <a:p>
            <a:pPr marL="285750" indent="-285750">
              <a:buSzPct val="90000"/>
              <a:buFont typeface="Wingdings" panose="05000000000000000000" pitchFamily="2" charset="2"/>
              <a:buChar char="q"/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 to </a:t>
            </a:r>
            <a:r>
              <a:rPr lang="da-DK" dirty="0" err="1"/>
              <a:t>work</a:t>
            </a:r>
            <a:r>
              <a:rPr lang="da-DK" dirty="0"/>
              <a:t> </a:t>
            </a:r>
            <a:r>
              <a:rPr lang="da-DK" dirty="0" err="1"/>
              <a:t>internationally</a:t>
            </a:r>
            <a:r>
              <a:rPr lang="da-DK" dirty="0"/>
              <a:t> </a:t>
            </a:r>
          </a:p>
          <a:p>
            <a:pPr>
              <a:buSzPct val="90000"/>
            </a:pPr>
            <a:r>
              <a:rPr lang="da-DK" dirty="0"/>
              <a:t>- To </a:t>
            </a:r>
            <a:r>
              <a:rPr lang="da-DK" dirty="0" err="1"/>
              <a:t>develop</a:t>
            </a:r>
            <a:r>
              <a:rPr lang="da-DK" dirty="0"/>
              <a:t> </a:t>
            </a:r>
            <a:r>
              <a:rPr lang="da-DK" dirty="0" err="1"/>
              <a:t>collaborative</a:t>
            </a:r>
            <a:r>
              <a:rPr lang="da-DK" dirty="0"/>
              <a:t>-and </a:t>
            </a:r>
            <a:r>
              <a:rPr lang="da-DK" dirty="0" err="1"/>
              <a:t>language</a:t>
            </a:r>
            <a:r>
              <a:rPr lang="da-DK" dirty="0"/>
              <a:t> </a:t>
            </a:r>
            <a:r>
              <a:rPr lang="da-DK" dirty="0" err="1"/>
              <a:t>skills</a:t>
            </a:r>
            <a:r>
              <a:rPr lang="da-DK" dirty="0"/>
              <a:t>, to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inspired</a:t>
            </a:r>
            <a:endParaRPr lang="da-DK" dirty="0"/>
          </a:p>
          <a:p>
            <a:pPr>
              <a:buSzPct val="90000"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A89B7C-1FB5-4790-9257-3309E8742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07908"/>
            <a:ext cx="4716016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tandar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NoBor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NoBor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TitleBor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TitleBor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14,17323;14,17323;28,34646;28,45181;42,62504;42,51968;56,69291;56,69291;70,86614;"/>
  <p:tag name="VCT-BULLETVISIBILITY" val="G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LeftNoTitleNoBor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RightNoTitleNoBorder"/>
</p:tagLst>
</file>

<file path=ppt/theme/theme1.xml><?xml version="1.0" encoding="utf-8"?>
<a:theme xmlns:a="http://schemas.openxmlformats.org/drawingml/2006/main" name="QuickSlide">
  <a:themeElements>
    <a:clrScheme name="Arctic Dark">
      <a:dk1>
        <a:srgbClr val="000000"/>
      </a:dk1>
      <a:lt1>
        <a:srgbClr val="FFFFFF"/>
      </a:lt1>
      <a:dk2>
        <a:srgbClr val="A2A2A2"/>
      </a:dk2>
      <a:lt2>
        <a:srgbClr val="FFFFFF"/>
      </a:lt2>
      <a:accent1>
        <a:srgbClr val="D5ECFD"/>
      </a:accent1>
      <a:accent2>
        <a:srgbClr val="E6781E"/>
      </a:accent2>
      <a:accent3>
        <a:srgbClr val="2EA0F6"/>
      </a:accent3>
      <a:accent4>
        <a:srgbClr val="00005F"/>
      </a:accent4>
      <a:accent5>
        <a:srgbClr val="60C700"/>
      </a:accent5>
      <a:accent6>
        <a:srgbClr val="595959"/>
      </a:accent6>
      <a:hlink>
        <a:srgbClr val="0000FF"/>
      </a:hlink>
      <a:folHlink>
        <a:srgbClr val="800080"/>
      </a:folHlink>
    </a:clrScheme>
    <a:fontScheme name="Quick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  <a:miter lim="800000"/>
        </a:ln>
      </a:spPr>
      <a:bodyPr lIns="72000" rIns="72000" rtlCol="0" anchor="t" anchorCtr="0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  <a:miter lim="800000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rIns="72000" rtlCol="0">
        <a:noAutofit/>
      </a:bodyPr>
      <a:lstStyle>
        <a:defPPr>
          <a:buSzPct val="90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QuickSlide 20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D2F5"/>
      </a:accent1>
      <a:accent2>
        <a:srgbClr val="6478A0"/>
      </a:accent2>
      <a:accent3>
        <a:srgbClr val="14195F"/>
      </a:accent3>
      <a:accent4>
        <a:srgbClr val="C80A1E"/>
      </a:accent4>
      <a:accent5>
        <a:srgbClr val="C8D2F5"/>
      </a:accent5>
      <a:accent6>
        <a:srgbClr val="5A6C91"/>
      </a:accent6>
      <a:hlink>
        <a:srgbClr val="14195F"/>
      </a:hlink>
      <a:folHlink>
        <a:srgbClr val="C80A1E"/>
      </a:folHlink>
    </a:clrScheme>
    <a:fontScheme name="Quick Slid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QuickSlide 20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D2F5"/>
      </a:accent1>
      <a:accent2>
        <a:srgbClr val="6478A0"/>
      </a:accent2>
      <a:accent3>
        <a:srgbClr val="14195F"/>
      </a:accent3>
      <a:accent4>
        <a:srgbClr val="C80A1E"/>
      </a:accent4>
      <a:accent5>
        <a:srgbClr val="C8D2F5"/>
      </a:accent5>
      <a:accent6>
        <a:srgbClr val="5A6C91"/>
      </a:accent6>
      <a:hlink>
        <a:srgbClr val="14195F"/>
      </a:hlink>
      <a:folHlink>
        <a:srgbClr val="C80A1E"/>
      </a:folHlink>
    </a:clrScheme>
    <a:fontScheme name="Quick Slid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618</Words>
  <Application>Microsoft Office PowerPoint</Application>
  <PresentationFormat>Skærmshow (4:3)</PresentationFormat>
  <Paragraphs>147</Paragraphs>
  <Slides>14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Wingdings</vt:lpstr>
      <vt:lpstr>QuickSlide</vt:lpstr>
      <vt:lpstr>Microsoft Word-dokument</vt:lpstr>
      <vt:lpstr>ACTIVE</vt:lpstr>
      <vt:lpstr>ACTIVE  Partner countries</vt:lpstr>
      <vt:lpstr>ACTIVE  SCHOOLS</vt:lpstr>
      <vt:lpstr>ACTIVE SCHOOLS</vt:lpstr>
      <vt:lpstr>School Exchange Partnership = </vt:lpstr>
      <vt:lpstr>ERASMUS+ Priorities and Topics</vt:lpstr>
      <vt:lpstr>ACTIVE =</vt:lpstr>
      <vt:lpstr>Goals for pupils:</vt:lpstr>
      <vt:lpstr>GOALS for teachers/staff:</vt:lpstr>
      <vt:lpstr> ACTIVE Project Timeline</vt:lpstr>
      <vt:lpstr>PowerPoint-præsentation</vt:lpstr>
      <vt:lpstr>ROLES in the ACTIVE Partnership</vt:lpstr>
      <vt:lpstr>ACTIVE  Economy</vt:lpstr>
      <vt:lpstr>ACTIVE staff</vt:lpstr>
    </vt:vector>
  </TitlesOfParts>
  <Company>BBs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 Folienvorlagen</dc:title>
  <dc:creator>Strategy Compass GmbH</dc:creator>
  <cp:lastModifiedBy>Aino Elisa Haaparanta - elis0910</cp:lastModifiedBy>
  <cp:revision>455</cp:revision>
  <dcterms:created xsi:type="dcterms:W3CDTF">2009-12-21T10:58:29Z</dcterms:created>
  <dcterms:modified xsi:type="dcterms:W3CDTF">2019-09-08T11:24:54Z</dcterms:modified>
</cp:coreProperties>
</file>