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57" r:id="rId5"/>
    <p:sldId id="260" r:id="rId6"/>
    <p:sldId id="261" r:id="rId7"/>
    <p:sldId id="262" r:id="rId8"/>
    <p:sldId id="258" r:id="rId9"/>
    <p:sldId id="259" r:id="rId10"/>
    <p:sldId id="267" r:id="rId11"/>
    <p:sldId id="263" r:id="rId12"/>
    <p:sldId id="265" r:id="rId13"/>
    <p:sldId id="269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6C0FA-D803-402D-9A4E-234DE1247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069B39-3441-41D1-8B18-DAA2C4DFE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D67FC4-F1BA-4F4B-99C0-4713B6F7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BF5EC3-A6F1-452F-B07C-4B276E8B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422988-9C9B-445B-8A3A-AEE058DF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27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B48C9-97DB-4085-AAAA-5854BE08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19C184-E6B7-4826-99AE-C763477C4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EE2A9D-F42C-495A-89FB-8E5B8A1A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373AE5-7C3F-4A01-9E8A-C8AD8A36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ED375A-FD49-42C8-B1F7-CAED39A1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257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B0F75DF-A281-4636-A38E-A7FC8E39A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F852339-4C78-43EF-A3FF-63A13990D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44F038-8E9A-454A-9C20-C16DF762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472199-116F-43B4-8FEC-D1D5977A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7334B4-ABE3-416D-BB4F-1C9C5FB7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76645-8372-4CBD-85E3-11DB9D54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B3C40-CEE5-4F69-8451-131FD1BC0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B35FA5-6A93-475F-BCF0-A86D9F84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99C54E-140F-495C-86D0-D449C51B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6C40D0-C703-4F00-84EB-51E1AC85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18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1576A-F1BD-41F4-BB4E-065815CA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AF2B69-CF4B-44AC-92A6-7FB931593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866A98-6B09-4060-BC0A-85CA2B41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1596C3-006A-4C98-B11C-B7346C56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B33045-6815-4C98-A3E8-73171BAA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65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835F8-442F-457A-9044-609F303C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8DF2BB-88A1-46CB-A22D-EE81B1460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9CEDC7-EAEB-4204-8EEC-9D095463F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18994C6-3FB8-4A40-AB17-F11F29D9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1EB0437-540A-42E8-8E7D-D4C5337A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18C99BA-71A3-433C-9EA8-5CA14E7D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301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006AE-C3C6-405C-B90B-ED8858DA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C5F1F2-5ECA-4345-B5A6-ED0948BA4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F0ABE8-6E1F-4DCB-8452-72EC46AB3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81A1C71-BBFD-44F7-BA07-1EDC5BB41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AC11B82-9C0D-41D4-81D7-3943CA185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CB2A964-1EDA-4791-B6F1-26FD6C4D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75C402A-845F-4011-9047-4032B44D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CBB1E36-DE92-4D7B-9494-2825EB73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72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E0AF3-3733-401F-8F93-286AE558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8DA2DF1-798F-4B89-8478-AEA6B3BF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8792BB7-6D29-45CF-B59C-F2561153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3AD9FB-4E5F-46F1-A66C-FE85E159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61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43F671-04EC-4044-BA0B-415AC17D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9B3C844-F9E5-4668-A12D-2F7B2A27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DB5FD4A-6583-4779-9170-927C8181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241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B22E9-F91C-4F66-ADF1-E3ADDE94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88BE93-C684-4764-93EE-62A63A8B1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A23E0D6-E591-4D4C-AC48-930E9DEA1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1C315DE-BFA3-45A3-9621-031221DE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F4C0B89-E4D1-48CD-AC5F-CFF09D9F6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94066A-A6C3-4B34-B366-FD829233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656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641A1-38B6-4DAA-A680-88484BC3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1F76252-3A3F-4CC7-9A30-8F898BF45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E8CCC30-D71F-483E-8C4F-045F3EF58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99762B5-63FD-4C47-8831-7D135CFF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E847A23-24BB-457E-AE81-9D7A5729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569891-4266-4B77-831E-EF588A0C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02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2DA61AF-35E3-4AF2-A6D8-C342B5B3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F17CF6-F995-4E35-86BC-739A6D7FB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887312-353A-42A2-BE36-6639DE46E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E222-E49B-4605-B5C7-317A94C223DE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17BA00-5305-41BE-8EC0-9060D8728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CAB097-C457-4C1F-9E4B-F27607A23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091F-C809-438F-80C5-BAD248E138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1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pqV3dzYOgk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2FC801C-48E6-40D4-BDC3-C30D01E2F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4048" b="209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E8B303-AE60-4DA0-A243-375AECB3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Growth Mindset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40C1301-08B4-4DC3-8F08-F04A80A92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Nordre Skole</a:t>
            </a:r>
          </a:p>
        </p:txBody>
      </p:sp>
    </p:spTree>
    <p:extLst>
      <p:ext uri="{BB962C8B-B14F-4D97-AF65-F5344CB8AC3E}">
        <p14:creationId xmlns:p14="http://schemas.microsoft.com/office/powerpoint/2010/main" val="521318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DEEAB83-D897-4704-A258-54450BC5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6736"/>
            <a:ext cx="4762500" cy="29718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42F13FE-1EB6-4223-AA44-F559944328AF}"/>
              </a:ext>
            </a:extLst>
          </p:cNvPr>
          <p:cNvSpPr txBox="1"/>
          <p:nvPr/>
        </p:nvSpPr>
        <p:spPr>
          <a:xfrm>
            <a:off x="736847" y="763480"/>
            <a:ext cx="4762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FOCUS 2019/20</a:t>
            </a:r>
          </a:p>
          <a:p>
            <a:endParaRPr lang="da-DK" dirty="0"/>
          </a:p>
          <a:p>
            <a:r>
              <a:rPr lang="da-DK" dirty="0"/>
              <a:t>Class 1-3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Understanding</a:t>
            </a:r>
            <a:r>
              <a:rPr lang="da-DK" dirty="0"/>
              <a:t> </a:t>
            </a:r>
            <a:r>
              <a:rPr lang="da-DK" dirty="0" err="1"/>
              <a:t>what</a:t>
            </a:r>
            <a:r>
              <a:rPr lang="da-DK" dirty="0"/>
              <a:t> Growth </a:t>
            </a:r>
            <a:r>
              <a:rPr lang="da-DK" dirty="0" err="1"/>
              <a:t>Mindset</a:t>
            </a:r>
            <a:r>
              <a:rPr lang="da-DK" dirty="0"/>
              <a:t>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Discovering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</a:t>
            </a:r>
            <a:r>
              <a:rPr lang="da-DK" dirty="0" err="1"/>
              <a:t>strengths</a:t>
            </a:r>
            <a:r>
              <a:rPr lang="da-DK" dirty="0"/>
              <a:t> (GM)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Pathways</a:t>
            </a:r>
            <a:r>
              <a:rPr lang="da-DK" dirty="0"/>
              <a:t> in the </a:t>
            </a:r>
            <a:r>
              <a:rPr lang="da-DK" dirty="0" err="1"/>
              <a:t>brain</a:t>
            </a:r>
            <a:r>
              <a:rPr lang="da-DK" dirty="0"/>
              <a:t>: </a:t>
            </a:r>
            <a:r>
              <a:rPr lang="da-DK" dirty="0" err="1"/>
              <a:t>how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I </a:t>
            </a:r>
            <a:r>
              <a:rPr lang="da-DK" dirty="0" err="1"/>
              <a:t>strengthen</a:t>
            </a:r>
            <a:r>
              <a:rPr lang="da-DK" dirty="0"/>
              <a:t> the </a:t>
            </a:r>
            <a:r>
              <a:rPr lang="da-DK" dirty="0" err="1"/>
              <a:t>pathways</a:t>
            </a:r>
            <a:r>
              <a:rPr lang="da-DK" dirty="0"/>
              <a:t> in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brain</a:t>
            </a:r>
            <a:r>
              <a:rPr lang="da-DK" dirty="0"/>
              <a:t>?</a:t>
            </a:r>
          </a:p>
          <a:p>
            <a:endParaRPr lang="da-DK" dirty="0"/>
          </a:p>
          <a:p>
            <a:r>
              <a:rPr lang="da-DK" dirty="0"/>
              <a:t>Class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Safe</a:t>
            </a:r>
            <a:r>
              <a:rPr lang="da-DK" dirty="0"/>
              <a:t> learning </a:t>
            </a:r>
            <a:r>
              <a:rPr lang="da-DK" dirty="0" err="1"/>
              <a:t>environment</a:t>
            </a:r>
            <a:r>
              <a:rPr lang="da-DK" dirty="0"/>
              <a:t> (</a:t>
            </a:r>
            <a:r>
              <a:rPr lang="da-DK" dirty="0" err="1"/>
              <a:t>free</a:t>
            </a:r>
            <a:r>
              <a:rPr lang="da-DK" dirty="0"/>
              <a:t> of </a:t>
            </a:r>
            <a:r>
              <a:rPr lang="da-DK" dirty="0" err="1"/>
              <a:t>risks</a:t>
            </a:r>
            <a:r>
              <a:rPr lang="da-DK" dirty="0"/>
              <a:t>)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Class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How </a:t>
            </a:r>
            <a:r>
              <a:rPr lang="da-DK" dirty="0" err="1"/>
              <a:t>can</a:t>
            </a:r>
            <a:r>
              <a:rPr lang="da-DK" dirty="0"/>
              <a:t> I </a:t>
            </a:r>
            <a:r>
              <a:rPr lang="da-DK" dirty="0" err="1"/>
              <a:t>improve</a:t>
            </a:r>
            <a:r>
              <a:rPr lang="da-DK" dirty="0"/>
              <a:t> </a:t>
            </a:r>
            <a:r>
              <a:rPr lang="da-DK" dirty="0" err="1"/>
              <a:t>my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Class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Feed back (pupil to pupil)</a:t>
            </a:r>
          </a:p>
        </p:txBody>
      </p:sp>
    </p:spTree>
    <p:extLst>
      <p:ext uri="{BB962C8B-B14F-4D97-AF65-F5344CB8AC3E}">
        <p14:creationId xmlns:p14="http://schemas.microsoft.com/office/powerpoint/2010/main" val="286052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55ADFF6-FC85-429A-9CF2-3256B0781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 r="-3" b="21921"/>
          <a:stretch/>
        </p:blipFill>
        <p:spPr>
          <a:xfrm>
            <a:off x="3163499" y="762099"/>
            <a:ext cx="4627646" cy="4627648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53596A1-9CDE-4645-91DB-A3C4B533B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 r="2" b="5405"/>
          <a:stretch/>
        </p:blipFill>
        <p:spPr>
          <a:xfrm>
            <a:off x="622189" y="1757695"/>
            <a:ext cx="2590737" cy="2926956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5775306-AAD2-4703-BADE-04AD8711A1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" r="3" b="5829"/>
          <a:stretch/>
        </p:blipFill>
        <p:spPr>
          <a:xfrm>
            <a:off x="7754626" y="1757695"/>
            <a:ext cx="2577829" cy="2926956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53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AB63AC6-7A8D-40C2-A84D-89F81D143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75" y="643466"/>
            <a:ext cx="4178299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>
            <a:extLst>
              <a:ext uri="{FF2B5EF4-FFF2-40B4-BE49-F238E27FC236}">
                <a16:creationId xmlns:a16="http://schemas.microsoft.com/office/drawing/2014/main" id="{339D09DE-C7C1-4CB6-AFF6-0F573AA79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25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32F5B4F-C05D-47D1-9BAF-7728557B9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66" y="71021"/>
            <a:ext cx="5143500" cy="6858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7F5C911-BA04-4C3E-B9CB-1085B557C0DD}"/>
              </a:ext>
            </a:extLst>
          </p:cNvPr>
          <p:cNvSpPr txBox="1"/>
          <p:nvPr/>
        </p:nvSpPr>
        <p:spPr>
          <a:xfrm>
            <a:off x="8345010" y="5317724"/>
            <a:ext cx="316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3"/>
              </a:rPr>
              <a:t>https://youtu.be/jpqV3dzYOgk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104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7215596-18CC-4C40-9AA5-A5110F32C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2" t="38927" r="17817" b="17156"/>
          <a:stretch/>
        </p:blipFill>
        <p:spPr>
          <a:xfrm>
            <a:off x="6010183" y="2367564"/>
            <a:ext cx="5717219" cy="202545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6335FDE-2BDC-4573-A706-8DA65EAF3BD0}"/>
              </a:ext>
            </a:extLst>
          </p:cNvPr>
          <p:cNvSpPr txBox="1"/>
          <p:nvPr/>
        </p:nvSpPr>
        <p:spPr>
          <a:xfrm>
            <a:off x="736848" y="275208"/>
            <a:ext cx="88155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/>
              <a:t>October</a:t>
            </a:r>
            <a:r>
              <a:rPr lang="da-DK" sz="2000" dirty="0"/>
              <a:t> 2016: an </a:t>
            </a:r>
            <a:r>
              <a:rPr lang="da-DK" sz="2000" dirty="0" err="1"/>
              <a:t>evening</a:t>
            </a:r>
            <a:r>
              <a:rPr lang="da-DK" sz="2000" dirty="0"/>
              <a:t> with Peter </a:t>
            </a:r>
            <a:r>
              <a:rPr lang="da-DK" sz="2000" dirty="0" err="1"/>
              <a:t>Anrberg</a:t>
            </a:r>
            <a:r>
              <a:rPr lang="da-DK" sz="2000" dirty="0"/>
              <a:t> </a:t>
            </a:r>
            <a:r>
              <a:rPr lang="da-DK" sz="2000" dirty="0" err="1"/>
              <a:t>about</a:t>
            </a:r>
            <a:r>
              <a:rPr lang="da-DK" sz="2000" dirty="0"/>
              <a:t> Growth/</a:t>
            </a:r>
            <a:r>
              <a:rPr lang="da-DK" sz="2000" dirty="0" err="1"/>
              <a:t>Fixed</a:t>
            </a:r>
            <a:r>
              <a:rPr lang="da-DK" sz="2000" dirty="0"/>
              <a:t> </a:t>
            </a:r>
            <a:r>
              <a:rPr lang="da-DK" sz="2000" dirty="0" err="1"/>
              <a:t>Mindset</a:t>
            </a: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March 2017: an </a:t>
            </a:r>
            <a:r>
              <a:rPr lang="da-DK" sz="2000" dirty="0" err="1"/>
              <a:t>afternoon</a:t>
            </a:r>
            <a:r>
              <a:rPr lang="da-DK" sz="2000" dirty="0"/>
              <a:t> with Peter </a:t>
            </a:r>
            <a:r>
              <a:rPr lang="da-DK" sz="2000" dirty="0" err="1"/>
              <a:t>Arnberg</a:t>
            </a: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November 2017: </a:t>
            </a:r>
            <a:r>
              <a:rPr lang="da-DK" sz="2000" dirty="0" err="1"/>
              <a:t>Mindset</a:t>
            </a:r>
            <a:r>
              <a:rPr lang="da-DK" sz="2000" dirty="0"/>
              <a:t> </a:t>
            </a:r>
            <a:r>
              <a:rPr lang="da-DK" sz="2000" dirty="0" err="1"/>
              <a:t>week</a:t>
            </a:r>
            <a:r>
              <a:rPr lang="da-DK" sz="2000" dirty="0"/>
              <a:t> , posters, </a:t>
            </a:r>
            <a:r>
              <a:rPr lang="da-DK" sz="2000" dirty="0" err="1"/>
              <a:t>collaboration</a:t>
            </a:r>
            <a:r>
              <a:rPr lang="da-DK" sz="2000" dirty="0"/>
              <a:t> (</a:t>
            </a:r>
            <a:r>
              <a:rPr lang="da-DK" sz="2000" dirty="0" err="1"/>
              <a:t>lego</a:t>
            </a:r>
            <a:r>
              <a:rPr lang="da-DK" sz="2000" dirty="0"/>
              <a:t>, </a:t>
            </a:r>
            <a:r>
              <a:rPr lang="da-DK" sz="2000" dirty="0" err="1"/>
              <a:t>tent</a:t>
            </a:r>
            <a:r>
              <a:rPr lang="da-DK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November 2018: Try </a:t>
            </a:r>
            <a:r>
              <a:rPr lang="da-DK" sz="2000" dirty="0" err="1"/>
              <a:t>something</a:t>
            </a:r>
            <a:r>
              <a:rPr lang="da-DK" sz="2000" dirty="0"/>
              <a:t> new (face a </a:t>
            </a:r>
            <a:r>
              <a:rPr lang="da-DK" sz="2000" dirty="0" err="1"/>
              <a:t>challenge</a:t>
            </a:r>
            <a:r>
              <a:rPr lang="da-DK" sz="2000" dirty="0"/>
              <a:t>) – Spanish, Robots etc.</a:t>
            </a:r>
          </a:p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2302EFE-35D4-4B55-B1B6-35B9C1D68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4" t="23196" r="13987" b="8017"/>
          <a:stretch/>
        </p:blipFill>
        <p:spPr>
          <a:xfrm>
            <a:off x="653988" y="2849732"/>
            <a:ext cx="5184559" cy="2627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aleboble: rektangel med afrundede hjørner 4">
            <a:extLst>
              <a:ext uri="{FF2B5EF4-FFF2-40B4-BE49-F238E27FC236}">
                <a16:creationId xmlns:a16="http://schemas.microsoft.com/office/drawing/2014/main" id="{18B5B8A7-2B0C-4B8E-8BB6-CC404371E065}"/>
              </a:ext>
            </a:extLst>
          </p:cNvPr>
          <p:cNvSpPr/>
          <p:nvPr/>
        </p:nvSpPr>
        <p:spPr>
          <a:xfrm>
            <a:off x="6096000" y="4163627"/>
            <a:ext cx="3586578" cy="1899822"/>
          </a:xfrm>
          <a:prstGeom prst="wedgeRoundRectCallout">
            <a:avLst>
              <a:gd name="adj1" fmla="val -23556"/>
              <a:gd name="adj2" fmla="val -7114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>
                <a:solidFill>
                  <a:schemeClr val="tx1"/>
                </a:solidFill>
              </a:rPr>
              <a:t>Focus on the </a:t>
            </a:r>
            <a:r>
              <a:rPr lang="da-DK" sz="2000" dirty="0" err="1">
                <a:solidFill>
                  <a:schemeClr val="tx1"/>
                </a:solidFill>
              </a:rPr>
              <a:t>process</a:t>
            </a:r>
            <a:r>
              <a:rPr lang="da-DK" sz="20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a-DK" sz="2000" dirty="0" err="1">
                <a:solidFill>
                  <a:schemeClr val="tx1"/>
                </a:solidFill>
              </a:rPr>
              <a:t>Praise</a:t>
            </a:r>
            <a:r>
              <a:rPr lang="da-DK" sz="2000" dirty="0">
                <a:solidFill>
                  <a:schemeClr val="tx1"/>
                </a:solidFill>
              </a:rPr>
              <a:t> the </a:t>
            </a:r>
            <a:r>
              <a:rPr lang="da-DK" sz="2000" dirty="0" err="1">
                <a:solidFill>
                  <a:schemeClr val="tx1"/>
                </a:solidFill>
              </a:rPr>
              <a:t>effort</a:t>
            </a:r>
            <a:r>
              <a:rPr lang="da-DK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40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77E2D56-D282-4240-B845-4430A0A3D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521" y="725171"/>
            <a:ext cx="5571066" cy="5571066"/>
          </a:xfrm>
          <a:prstGeom prst="rect">
            <a:avLst/>
          </a:prstGeom>
        </p:spPr>
      </p:pic>
      <p:sp>
        <p:nvSpPr>
          <p:cNvPr id="4" name="Pil: højre 3">
            <a:extLst>
              <a:ext uri="{FF2B5EF4-FFF2-40B4-BE49-F238E27FC236}">
                <a16:creationId xmlns:a16="http://schemas.microsoft.com/office/drawing/2014/main" id="{FC52B0D0-CE1A-49DC-805F-E2631DA9FE1F}"/>
              </a:ext>
            </a:extLst>
          </p:cNvPr>
          <p:cNvSpPr/>
          <p:nvPr/>
        </p:nvSpPr>
        <p:spPr>
          <a:xfrm>
            <a:off x="1198485" y="2006353"/>
            <a:ext cx="3622090" cy="1677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All </a:t>
            </a:r>
            <a:r>
              <a:rPr lang="da-DK" dirty="0" err="1"/>
              <a:t>teachers</a:t>
            </a:r>
            <a:r>
              <a:rPr lang="da-DK" dirty="0"/>
              <a:t> </a:t>
            </a:r>
            <a:r>
              <a:rPr lang="da-DK" dirty="0" err="1"/>
              <a:t>got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book</a:t>
            </a:r>
          </a:p>
        </p:txBody>
      </p:sp>
    </p:spTree>
    <p:extLst>
      <p:ext uri="{BB962C8B-B14F-4D97-AF65-F5344CB8AC3E}">
        <p14:creationId xmlns:p14="http://schemas.microsoft.com/office/powerpoint/2010/main" val="33572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8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EED4079-31F7-446A-8E92-8AA277CDD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9" t="21926" r="19394" b="3172"/>
          <a:stretch/>
        </p:blipFill>
        <p:spPr>
          <a:xfrm>
            <a:off x="1956520" y="480060"/>
            <a:ext cx="8509779" cy="55710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6B3B2AD-1ED0-40D3-9742-754954506C2E}"/>
              </a:ext>
            </a:extLst>
          </p:cNvPr>
          <p:cNvSpPr/>
          <p:nvPr/>
        </p:nvSpPr>
        <p:spPr>
          <a:xfrm>
            <a:off x="6211409" y="5589461"/>
            <a:ext cx="5467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Challenge </a:t>
            </a:r>
            <a:r>
              <a:rPr lang="da-DK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yourself</a:t>
            </a:r>
            <a:endParaRPr lang="da-D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154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0634971-03E7-45D7-8E62-6B3A7D410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82" t="37411" r="28083" b="11259"/>
          <a:stretch/>
        </p:blipFill>
        <p:spPr>
          <a:xfrm>
            <a:off x="2031025" y="643467"/>
            <a:ext cx="812994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4F78FC6-400D-43DB-8006-DCDAD984C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" t="1554" r="15917" b="5334"/>
          <a:stretch/>
        </p:blipFill>
        <p:spPr>
          <a:xfrm>
            <a:off x="1828799" y="770516"/>
            <a:ext cx="8336133" cy="53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8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29F6CBE-BFC2-4B6C-BB1B-ACD119B9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4" t="33338" r="63227" b="4020"/>
          <a:stretch/>
        </p:blipFill>
        <p:spPr>
          <a:xfrm rot="21369285">
            <a:off x="1607042" y="179537"/>
            <a:ext cx="3967952" cy="6228158"/>
          </a:xfrm>
          <a:prstGeom prst="rect">
            <a:avLst/>
          </a:prstGeom>
        </p:spPr>
      </p:pic>
      <p:sp>
        <p:nvSpPr>
          <p:cNvPr id="17" name="Freeform: Shape 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404882A-2643-42B7-9B31-9896DC9C8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45" r="14945" b="-1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EDEF870-F86F-4441-8636-A827A87A2B8B}"/>
              </a:ext>
            </a:extLst>
          </p:cNvPr>
          <p:cNvSpPr/>
          <p:nvPr/>
        </p:nvSpPr>
        <p:spPr>
          <a:xfrm rot="21424653">
            <a:off x="367299" y="2950813"/>
            <a:ext cx="1248438" cy="34163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a-DK" sz="5400" b="1" dirty="0" err="1">
                <a:ln/>
                <a:solidFill>
                  <a:schemeClr val="accent4"/>
                </a:solidFill>
              </a:rPr>
              <a:t>Zootropolis</a:t>
            </a:r>
            <a:endParaRPr lang="da-DK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Taleboble: rektangel med afrundede hjørner 4">
            <a:extLst>
              <a:ext uri="{FF2B5EF4-FFF2-40B4-BE49-F238E27FC236}">
                <a16:creationId xmlns:a16="http://schemas.microsoft.com/office/drawing/2014/main" id="{C03ED583-B310-4008-99FA-372EE09E948A}"/>
              </a:ext>
            </a:extLst>
          </p:cNvPr>
          <p:cNvSpPr/>
          <p:nvPr/>
        </p:nvSpPr>
        <p:spPr>
          <a:xfrm>
            <a:off x="4083728" y="239697"/>
            <a:ext cx="2817287" cy="1819922"/>
          </a:xfrm>
          <a:prstGeom prst="wedgeRoundRectCallout">
            <a:avLst>
              <a:gd name="adj1" fmla="val -8022"/>
              <a:gd name="adj2" fmla="val 12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Some</a:t>
            </a:r>
            <a:r>
              <a:rPr lang="da-DK" dirty="0"/>
              <a:t> have </a:t>
            </a:r>
            <a:r>
              <a:rPr lang="da-DK" dirty="0" err="1"/>
              <a:t>dreams</a:t>
            </a:r>
            <a:r>
              <a:rPr lang="da-DK" dirty="0"/>
              <a:t> and </a:t>
            </a:r>
            <a:r>
              <a:rPr lang="da-DK" dirty="0" err="1"/>
              <a:t>don´t</a:t>
            </a:r>
            <a:r>
              <a:rPr lang="da-DK" dirty="0"/>
              <a:t> </a:t>
            </a:r>
            <a:r>
              <a:rPr lang="da-DK" dirty="0" err="1"/>
              <a:t>dare</a:t>
            </a:r>
            <a:r>
              <a:rPr lang="da-DK" dirty="0"/>
              <a:t> to </a:t>
            </a:r>
            <a:r>
              <a:rPr lang="da-DK" dirty="0" err="1"/>
              <a:t>pursue</a:t>
            </a:r>
            <a:r>
              <a:rPr lang="da-DK" dirty="0"/>
              <a:t> </a:t>
            </a:r>
            <a:r>
              <a:rPr lang="da-DK" dirty="0" err="1"/>
              <a:t>them</a:t>
            </a:r>
            <a:r>
              <a:rPr lang="da-DK" dirty="0"/>
              <a:t>,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willing</a:t>
            </a:r>
            <a:r>
              <a:rPr lang="da-DK" dirty="0"/>
              <a:t> to do whatever it </a:t>
            </a:r>
            <a:r>
              <a:rPr lang="da-DK" dirty="0" err="1"/>
              <a:t>takes</a:t>
            </a:r>
            <a:r>
              <a:rPr lang="da-DK" dirty="0"/>
              <a:t> to </a:t>
            </a:r>
            <a:r>
              <a:rPr lang="da-DK" dirty="0" err="1"/>
              <a:t>pursue</a:t>
            </a:r>
            <a:r>
              <a:rPr lang="da-DK" dirty="0"/>
              <a:t> </a:t>
            </a:r>
            <a:r>
              <a:rPr lang="da-DK" dirty="0" err="1"/>
              <a:t>them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891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6B578E3-E7D9-40F0-A76C-697F13DC4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6" t="17435" r="32903" b="2070"/>
          <a:stretch/>
        </p:blipFill>
        <p:spPr>
          <a:xfrm>
            <a:off x="1117876" y="643466"/>
            <a:ext cx="4345899" cy="557106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lede 1">
            <a:extLst>
              <a:ext uri="{FF2B5EF4-FFF2-40B4-BE49-F238E27FC236}">
                <a16:creationId xmlns:a16="http://schemas.microsoft.com/office/drawing/2014/main" id="{602F57C1-0D06-4760-BB1B-1E6F32BFE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8" t="16440" r="32864" b="971"/>
          <a:stretch/>
        </p:blipFill>
        <p:spPr>
          <a:xfrm>
            <a:off x="6748721" y="643467"/>
            <a:ext cx="43049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36C74D0-92DF-4907-ADBC-271A840C0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1" t="51780" r="32917" b="9037"/>
          <a:stretch/>
        </p:blipFill>
        <p:spPr>
          <a:xfrm>
            <a:off x="2133978" y="648070"/>
            <a:ext cx="8264240" cy="52084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933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161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Growth Mindset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 </dc:title>
  <dc:creator>Aino Elisa Haaparanta - elis0910</dc:creator>
  <cp:lastModifiedBy>Aino Elisa Haaparanta - elis0910</cp:lastModifiedBy>
  <cp:revision>3</cp:revision>
  <dcterms:created xsi:type="dcterms:W3CDTF">2019-09-28T17:44:46Z</dcterms:created>
  <dcterms:modified xsi:type="dcterms:W3CDTF">2019-10-01T08:23:10Z</dcterms:modified>
</cp:coreProperties>
</file>