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3" r:id="rId4"/>
    <p:sldId id="262" r:id="rId5"/>
    <p:sldId id="261" r:id="rId6"/>
    <p:sldId id="264" r:id="rId7"/>
    <p:sldId id="258" r:id="rId8"/>
    <p:sldId id="259" r:id="rId9"/>
    <p:sldId id="265" r:id="rId10"/>
    <p:sldId id="260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F2C84F-5A1B-4A55-83F3-E564C393C62E}" v="13" dt="2021-11-16T15:52:21.651"/>
    <p1510:client id="{5B9486F3-6146-D651-CCAA-5344EFD071B5}" v="295" dt="2021-11-21T18:29:18.151"/>
    <p1510:client id="{87AC91D0-1215-69A4-B0CE-CDDCD54EF2C5}" v="31" dt="2021-11-21T18:08:12.427"/>
    <p1510:client id="{89081A6D-641A-DFC3-D6B2-0DFAB182C0C8}" v="1" dt="2021-11-16T15:49:47.446"/>
    <p1510:client id="{A60FA766-BFDC-9B1D-1F79-13B21E23A4ED}" v="853" dt="2021-11-19T18:30:55.246"/>
    <p1510:client id="{C368CAAA-2556-84D9-D0FA-B3222717AAF3}" v="47" dt="2021-11-20T07:37:43.3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9D4DD5-65CC-497D-82F3-472B2BDA5C8D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C50EC-53E0-4AA0-9952-FBAF3B43DD8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604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/>
              <a:t>0. – 9. grade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C50EC-53E0-4AA0-9952-FBAF3B43DD8A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761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18E5C-F193-49F6-AFF8-C7C6258EC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985841E-8009-40FC-B856-71E7F42CB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9187DB0-4D6B-4D3C-9619-1B504CC08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9BB9C5A-8385-42F1-8FA2-62DDD9331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033D08E-DB50-46F4-AFDA-B44E044E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4667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D01BEF-3B65-4838-9C64-C5E794F0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0C26BD2-6BDC-46BB-B32E-545B0EB8F8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FAD3022-2DB6-4C2D-B5DE-0AAB0999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E7C9B10-240E-4F45-8397-DDAC6F45A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C2BE903-47A7-4243-8129-92259279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6152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45321F5-E987-4CE5-ACA5-747690542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3DDEC00-7819-4D41-98DE-08C80000A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828E15D-E0E2-4852-AB00-0AC03CBB5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5533AA-C0E6-4C33-A4C7-4034ED2E6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BB5F04E-3184-4AB1-A44D-1D94F47F6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142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B6DE38-774D-414F-8BC3-FFE93F91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9BAB23-814B-4497-9B39-14FC83F5F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9244B2E-AB82-46F2-B4C0-D1A61C9D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1B3325-E396-4C9B-BC00-1B0A6D490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5A7D55D-741F-4434-83FC-F98A4653F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438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535EC-4BC5-4D3B-B9DE-F89B94E54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5F3F56F-96F8-446B-94F6-C29033411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F5EE093-11EB-4037-91ED-72682D240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3D1900A-B91D-458F-A616-E5F0EF59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07E8464-36DB-4D40-9A67-DA8406DF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5701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D2478A-64C5-413F-8CFF-74BD6AEA1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CE3BC19-6B09-4F53-B1FE-DD911F81A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26C5B61-951D-4B7B-9C02-FF99B2FB6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232A89E-EB96-457E-B552-F2B68F8FB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3791183-E5DC-46D4-B960-856ED1081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E85444-4409-437C-8965-24E5A91E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8681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4F62D5-BA36-4724-B962-A76808171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CCC6223-6D3A-45F8-A2D2-D3F62BD13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769ADAE-DAFD-4A80-93F4-06D2F4A5A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398FACE-2F0E-4476-8251-0E1DBAAE5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B86326E-D50B-4E6A-BC66-6686EB632E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7731CAD-E8BE-4D7D-A1DD-451492E0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1CB2A51-AB62-432B-B1DB-CDB1E518A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72B847D-297C-41CB-9910-498C5487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096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81147-74C1-4C52-ABBC-E40D3DBA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2C3E995-26E5-4A4E-9157-CE6CF189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3A8A114-67B4-4051-8473-C7B5A5CDB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05290C8-B638-43F8-A23C-B6BB5DF5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9007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4973851E-FCAC-49EF-8342-3A2FE900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5D121F7-7FA8-49B6-A8AD-E384FD70B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F03039E-4B84-43A3-8272-1539A9B5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8734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E01C8-CB8A-4FCA-90DC-C0D94220E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C5CF05D-BB16-44B2-82E6-309279724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87E37D7-05C5-4B48-A0AB-1249422F63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036DA35-CE7E-45B8-B542-EDC364F05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14D9D10-7E98-496E-B810-07077C70C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C4A9BE1-516A-4033-8836-67FE7EC7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869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3FA63-E8A8-4002-910B-663411E88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0FAD002-03BB-4351-A0B8-EDFD83E1AC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3DF583-7A45-4047-BC67-3974030DD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2500238-C0A9-4F63-8D18-14F1B6121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9F33FB8-332D-439A-9EB2-E709B6938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6D51E6D-5071-41E6-A11E-E59736B0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0783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CC580F71-2144-41E6-A533-795809FF6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C20B36B-2AB0-492D-B1CA-26F518164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49E853C-2DAD-4758-8288-998309B4E8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E0CAB-4ADA-462A-9194-BF05381C2E61}" type="datetimeFigureOut">
              <a:rPr lang="da-DK" smtClean="0"/>
              <a:t>22-11-2021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3B24502-F3EC-427C-98EF-12ED37AD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A36F30-8F39-4CAC-8731-463E470A4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CAFF94-0CAE-4E17-8C72-F89A1626D3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073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nRFspGCT2Q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15F613C-448C-435C-9346-BA4CD15B9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19215"/>
            <a:ext cx="7620000" cy="5715000"/>
          </a:xfrm>
          <a:prstGeom prst="rect">
            <a:avLst/>
          </a:prstGeom>
        </p:spPr>
      </p:pic>
      <p:sp>
        <p:nvSpPr>
          <p:cNvPr id="3" name="Undertitel 2">
            <a:extLst>
              <a:ext uri="{FF2B5EF4-FFF2-40B4-BE49-F238E27FC236}">
                <a16:creationId xmlns:a16="http://schemas.microsoft.com/office/drawing/2014/main" id="{4318D436-9735-41C3-A6A4-3787F8F9AD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55922" y="4781909"/>
            <a:ext cx="4680155" cy="1655762"/>
          </a:xfrm>
        </p:spPr>
        <p:txBody>
          <a:bodyPr>
            <a:normAutofit/>
          </a:bodyPr>
          <a:lstStyle/>
          <a:p>
            <a:r>
              <a:rPr lang="da-DK" sz="4400"/>
              <a:t>Denmark</a:t>
            </a:r>
          </a:p>
        </p:txBody>
      </p:sp>
    </p:spTree>
    <p:extLst>
      <p:ext uri="{BB962C8B-B14F-4D97-AF65-F5344CB8AC3E}">
        <p14:creationId xmlns:p14="http://schemas.microsoft.com/office/powerpoint/2010/main" val="3653048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6">
            <a:extLst>
              <a:ext uri="{FF2B5EF4-FFF2-40B4-BE49-F238E27FC236}">
                <a16:creationId xmlns:a16="http://schemas.microsoft.com/office/drawing/2014/main" id="{32FD50D0-1315-48C4-BB87-7646B049A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8">
            <a:extLst>
              <a:ext uri="{FF2B5EF4-FFF2-40B4-BE49-F238E27FC236}">
                <a16:creationId xmlns:a16="http://schemas.microsoft.com/office/drawing/2014/main" id="{CA83E95F-11F0-4EF3-B911-EC4A265F0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4A5621C8-F0D7-4928-9BC5-B15B318AF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3F55EE6D-8E4E-47F0-B7BC-D45AECE43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C2EC5D6B-2D05-4DDF-9E09-8814EA492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F7890FC4-3706-4665-B92A-D37982414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B29EAEC-4EE8-4823-BBB4-9012708C8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07048211-E99A-445D-9F9B-29ED7151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Preparation room</a:t>
            </a:r>
          </a:p>
        </p:txBody>
      </p:sp>
      <p:pic>
        <p:nvPicPr>
          <p:cNvPr id="5" name="Billede 4" descr="Et billede, der indeholder tekst, gulv, indendørs, væg&#10;&#10;Automatisk genereret beskrivelse">
            <a:extLst>
              <a:ext uri="{FF2B5EF4-FFF2-40B4-BE49-F238E27FC236}">
                <a16:creationId xmlns:a16="http://schemas.microsoft.com/office/drawing/2014/main" id="{162C5743-24F8-46E1-AC3D-D89BA999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01" y="2202176"/>
            <a:ext cx="3231296" cy="4362461"/>
          </a:xfrm>
          <a:prstGeom prst="rect">
            <a:avLst/>
          </a:prstGeom>
        </p:spPr>
      </p:pic>
      <p:pic>
        <p:nvPicPr>
          <p:cNvPr id="4" name="Pladsholder til indhold 3" descr="Et billede, der indeholder tekst, loft, indendørs, værelse&#10;&#10;Automatisk genereret beskrivelse">
            <a:extLst>
              <a:ext uri="{FF2B5EF4-FFF2-40B4-BE49-F238E27FC236}">
                <a16:creationId xmlns:a16="http://schemas.microsoft.com/office/drawing/2014/main" id="{2805261A-FE64-486F-8183-9C8EE2967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388" y="2496413"/>
            <a:ext cx="4797292" cy="360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33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4D336EB-A851-4E50-A432-AB9E38611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301" y="220765"/>
            <a:ext cx="2531995" cy="3797993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03718EF-EBAC-46F4-9DEC-6B0DD3288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381" y="2514776"/>
            <a:ext cx="2531996" cy="3797994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7D831212-41CE-4F6A-A754-DE4EB9898EBB}"/>
              </a:ext>
            </a:extLst>
          </p:cNvPr>
          <p:cNvSpPr txBox="1"/>
          <p:nvPr/>
        </p:nvSpPr>
        <p:spPr>
          <a:xfrm>
            <a:off x="3824748" y="1474839"/>
            <a:ext cx="6490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/>
              <a:t>Mette Helene Graversgaard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B77A547-3C34-4581-AEC4-FA6B8EE54225}"/>
              </a:ext>
            </a:extLst>
          </p:cNvPr>
          <p:cNvSpPr txBox="1"/>
          <p:nvPr/>
        </p:nvSpPr>
        <p:spPr>
          <a:xfrm>
            <a:off x="7595848" y="4776330"/>
            <a:ext cx="33693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400"/>
              <a:t>Brita Hvorslev</a:t>
            </a:r>
          </a:p>
        </p:txBody>
      </p:sp>
    </p:spTree>
    <p:extLst>
      <p:ext uri="{BB962C8B-B14F-4D97-AF65-F5344CB8AC3E}">
        <p14:creationId xmlns:p14="http://schemas.microsoft.com/office/powerpoint/2010/main" val="1091245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97EADCE-75E5-4AF4-AEDC-800D52073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Europe</a:t>
            </a:r>
          </a:p>
        </p:txBody>
      </p:sp>
      <p:pic>
        <p:nvPicPr>
          <p:cNvPr id="6" name="Billede 6" descr="Et billede, der indeholder kort&#10;&#10;Beskrivelsen er genereret automatisk">
            <a:extLst>
              <a:ext uri="{FF2B5EF4-FFF2-40B4-BE49-F238E27FC236}">
                <a16:creationId xmlns:a16="http://schemas.microsoft.com/office/drawing/2014/main" id="{79C95EC2-717A-4A2F-B693-063C400F6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4362" y="192984"/>
            <a:ext cx="5222010" cy="6518405"/>
          </a:xfrm>
        </p:spPr>
      </p:pic>
    </p:spTree>
    <p:extLst>
      <p:ext uri="{BB962C8B-B14F-4D97-AF65-F5344CB8AC3E}">
        <p14:creationId xmlns:p14="http://schemas.microsoft.com/office/powerpoint/2010/main" val="121022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4" descr="Et billede, der indeholder kort&#10;&#10;Beskrivelsen er genereret automatisk">
            <a:extLst>
              <a:ext uri="{FF2B5EF4-FFF2-40B4-BE49-F238E27FC236}">
                <a16:creationId xmlns:a16="http://schemas.microsoft.com/office/drawing/2014/main" id="{BE0E25DF-2584-4883-9115-BB44CCDC0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6088" y="364255"/>
            <a:ext cx="5153852" cy="6330276"/>
          </a:xfrm>
        </p:spPr>
      </p:pic>
      <p:sp>
        <p:nvSpPr>
          <p:cNvPr id="3" name="Rutediagram: Forbindelse 2">
            <a:extLst>
              <a:ext uri="{FF2B5EF4-FFF2-40B4-BE49-F238E27FC236}">
                <a16:creationId xmlns:a16="http://schemas.microsoft.com/office/drawing/2014/main" id="{8574DA2F-EEE2-4707-A4A1-63960AC38EEE}"/>
              </a:ext>
            </a:extLst>
          </p:cNvPr>
          <p:cNvSpPr/>
          <p:nvPr/>
        </p:nvSpPr>
        <p:spPr>
          <a:xfrm>
            <a:off x="7281111" y="5125452"/>
            <a:ext cx="270710" cy="240632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2BEC318-A8A8-4C53-9285-1830BF6E1A69}"/>
              </a:ext>
            </a:extLst>
          </p:cNvPr>
          <p:cNvSpPr txBox="1"/>
          <p:nvPr/>
        </p:nvSpPr>
        <p:spPr>
          <a:xfrm>
            <a:off x="1906044" y="2396647"/>
            <a:ext cx="13235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a-DK" sz="3200"/>
              <a:t>Viborg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7AB151F7-316B-42A1-9FE6-6D7DFC26A37D}"/>
              </a:ext>
            </a:extLst>
          </p:cNvPr>
          <p:cNvSpPr txBox="1"/>
          <p:nvPr/>
        </p:nvSpPr>
        <p:spPr>
          <a:xfrm>
            <a:off x="8471770" y="4922729"/>
            <a:ext cx="253443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sz="2800"/>
              <a:t>The</a:t>
            </a:r>
            <a:r>
              <a:rPr lang="da-DK" sz="2800">
                <a:cs typeface="Calibri"/>
              </a:rPr>
              <a:t> </a:t>
            </a:r>
            <a:r>
              <a:rPr lang="en-GB" sz="2800">
                <a:cs typeface="Calibri"/>
              </a:rPr>
              <a:t>capital</a:t>
            </a:r>
            <a:r>
              <a:rPr lang="da-DK" sz="2800">
                <a:cs typeface="Calibri"/>
              </a:rPr>
              <a:t> city</a:t>
            </a:r>
          </a:p>
          <a:p>
            <a:r>
              <a:rPr lang="da-DK" sz="2800" b="1">
                <a:cs typeface="Calibri"/>
              </a:rPr>
              <a:t>Copenhagen</a:t>
            </a: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6511BCA8-AA9A-490F-A36E-635B99B9A1BB}"/>
              </a:ext>
            </a:extLst>
          </p:cNvPr>
          <p:cNvSpPr/>
          <p:nvPr/>
        </p:nvSpPr>
        <p:spPr>
          <a:xfrm rot="720000">
            <a:off x="3234026" y="2786764"/>
            <a:ext cx="981205" cy="24008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79D167E8-2FE9-4202-95AA-F91480D8A84B}"/>
              </a:ext>
            </a:extLst>
          </p:cNvPr>
          <p:cNvSpPr/>
          <p:nvPr/>
        </p:nvSpPr>
        <p:spPr>
          <a:xfrm>
            <a:off x="7750572" y="5142571"/>
            <a:ext cx="720247" cy="219206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189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DCEC776-9664-4B1B-9422-2221339BD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da-DK" sz="4000">
                <a:solidFill>
                  <a:srgbClr val="FFFFFF"/>
                </a:solidFill>
                <a:cs typeface="Calibri Light"/>
              </a:rPr>
              <a:t>This is our beautiful cathedral.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125C10-8E04-4849-B215-AAD8C3F5F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/>
              </a:rPr>
              <a:t>Build in the 1100 century in a </a:t>
            </a:r>
            <a:r>
              <a:rPr lang="en-US" sz="2400" err="1">
                <a:cs typeface="Calibri"/>
              </a:rPr>
              <a:t>romanesque</a:t>
            </a:r>
            <a:r>
              <a:rPr lang="en-US" sz="2400">
                <a:cs typeface="Calibri"/>
              </a:rPr>
              <a:t>  style</a:t>
            </a:r>
          </a:p>
        </p:txBody>
      </p:sp>
      <p:pic>
        <p:nvPicPr>
          <p:cNvPr id="4" name="Billede 4" descr="Et billede, der indeholder indendørs, bygning, ark, alter&#10;&#10;Beskrivelsen er genereret automatisk">
            <a:extLst>
              <a:ext uri="{FF2B5EF4-FFF2-40B4-BE49-F238E27FC236}">
                <a16:creationId xmlns:a16="http://schemas.microsoft.com/office/drawing/2014/main" id="{C2605112-3DAD-4A6C-BADF-D74E37AF0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511" y="3003269"/>
            <a:ext cx="5384488" cy="3302728"/>
          </a:xfrm>
          <a:prstGeom prst="rect">
            <a:avLst/>
          </a:prstGeom>
        </p:spPr>
      </p:pic>
      <p:pic>
        <p:nvPicPr>
          <p:cNvPr id="5" name="Billede 5" descr="Et billede, der indeholder himmel, græs, udendørs, bygning&#10;&#10;Beskrivelsen er genereret automatisk">
            <a:extLst>
              <a:ext uri="{FF2B5EF4-FFF2-40B4-BE49-F238E27FC236}">
                <a16:creationId xmlns:a16="http://schemas.microsoft.com/office/drawing/2014/main" id="{53E36FC1-D7C4-4220-8FBD-D514BCDA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535" y="3370691"/>
            <a:ext cx="4586416" cy="308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0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299D10C-74CB-42A5-BB38-39520586F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year 2020 is Viborg honored as an international animation city through Unesco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9016D87-6D3D-4833-B84E-47AC4B473030}"/>
              </a:ext>
            </a:extLst>
          </p:cNvPr>
          <p:cNvSpPr txBox="1"/>
          <p:nvPr/>
        </p:nvSpPr>
        <p:spPr>
          <a:xfrm>
            <a:off x="1146877" y="2216423"/>
            <a:ext cx="5042085" cy="384118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/>
              <a:t>Visual communication and Education </a:t>
            </a:r>
            <a:endParaRPr lang="da-DK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cs typeface="Calibri"/>
              </a:rPr>
              <a:t>The theme: Legends and Myths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cs typeface="Calibri"/>
              </a:rPr>
              <a:t>Holger Danske and his green myth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b="1"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cs typeface="Calibri" panose="020F0502020204030204"/>
            </a:endParaRPr>
          </a:p>
        </p:txBody>
      </p:sp>
      <p:pic>
        <p:nvPicPr>
          <p:cNvPr id="4" name="Billede 4" descr="Et billede, der indeholder tekst, maleri&#10;&#10;Beskrivelsen er genereret automatisk">
            <a:extLst>
              <a:ext uri="{FF2B5EF4-FFF2-40B4-BE49-F238E27FC236}">
                <a16:creationId xmlns:a16="http://schemas.microsoft.com/office/drawing/2014/main" id="{094F3F06-E325-43FA-A5C8-5AD58B041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841"/>
          <a:stretch/>
        </p:blipFill>
        <p:spPr>
          <a:xfrm>
            <a:off x="4966476" y="3543265"/>
            <a:ext cx="5934820" cy="1810843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44D900B-470D-4EA5-A866-C955759CDB7F}"/>
              </a:ext>
            </a:extLst>
          </p:cNvPr>
          <p:cNvSpPr txBox="1"/>
          <p:nvPr/>
        </p:nvSpPr>
        <p:spPr>
          <a:xfrm>
            <a:off x="1094317" y="5047060"/>
            <a:ext cx="355811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/>
              <a:t>Klik for at tilføje </a:t>
            </a:r>
            <a:r>
              <a:rPr lang="da-DK" err="1"/>
              <a:t>teks</a:t>
            </a:r>
            <a:endParaRPr lang="da-DK" err="1">
              <a:cs typeface="Calibri"/>
            </a:endParaRPr>
          </a:p>
          <a:p>
            <a:endParaRPr lang="da-DK"/>
          </a:p>
          <a:p>
            <a:endParaRPr lang="da-DK"/>
          </a:p>
          <a:p>
            <a:endParaRPr lang="da-DK"/>
          </a:p>
          <a:p>
            <a:pPr algn="l"/>
            <a:endParaRPr lang="da-DK">
              <a:cs typeface="Calibri" panose="020F0502020204030204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392D334-F409-4058-81C4-024CF43B3718}"/>
              </a:ext>
            </a:extLst>
          </p:cNvPr>
          <p:cNvSpPr txBox="1"/>
          <p:nvPr/>
        </p:nvSpPr>
        <p:spPr>
          <a:xfrm>
            <a:off x="5682192" y="5606349"/>
            <a:ext cx="57277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a-DK" b="1"/>
              <a:t>This </a:t>
            </a:r>
            <a:r>
              <a:rPr lang="da-DK" b="1" err="1"/>
              <a:t>year</a:t>
            </a:r>
            <a:r>
              <a:rPr lang="da-DK" b="1"/>
              <a:t> </a:t>
            </a:r>
            <a:r>
              <a:rPr lang="da-DK" b="1" err="1"/>
              <a:t>one</a:t>
            </a:r>
            <a:r>
              <a:rPr lang="da-DK" b="1"/>
              <a:t> of </a:t>
            </a:r>
            <a:r>
              <a:rPr lang="da-DK" b="1" err="1"/>
              <a:t>our</a:t>
            </a:r>
            <a:r>
              <a:rPr lang="da-DK" b="1"/>
              <a:t> </a:t>
            </a:r>
            <a:r>
              <a:rPr lang="da-DK" b="1" err="1"/>
              <a:t>intermediate</a:t>
            </a:r>
            <a:r>
              <a:rPr lang="da-DK" b="1"/>
              <a:t> </a:t>
            </a:r>
            <a:r>
              <a:rPr lang="da-DK" b="1" err="1"/>
              <a:t>classes</a:t>
            </a:r>
            <a:r>
              <a:rPr lang="da-DK" b="1"/>
              <a:t>, with special </a:t>
            </a:r>
            <a:r>
              <a:rPr lang="da-DK" b="1" err="1"/>
              <a:t>needs</a:t>
            </a:r>
            <a:r>
              <a:rPr lang="da-DK" b="1"/>
              <a:t>, </a:t>
            </a:r>
            <a:r>
              <a:rPr lang="da-DK" b="1" err="1"/>
              <a:t>won</a:t>
            </a:r>
            <a:r>
              <a:rPr lang="da-DK" b="1"/>
              <a:t> the </a:t>
            </a:r>
            <a:r>
              <a:rPr lang="da-DK" b="1" err="1"/>
              <a:t>Animokprice</a:t>
            </a:r>
            <a:r>
              <a:rPr lang="da-DK" b="1"/>
              <a:t>. </a:t>
            </a:r>
            <a:r>
              <a:rPr lang="da-DK" b="1" err="1"/>
              <a:t>We</a:t>
            </a:r>
            <a:r>
              <a:rPr lang="da-DK" b="1"/>
              <a:t> </a:t>
            </a:r>
            <a:r>
              <a:rPr lang="da-DK" b="1" err="1"/>
              <a:t>are</a:t>
            </a:r>
            <a:r>
              <a:rPr lang="da-DK" b="1"/>
              <a:t> so </a:t>
            </a:r>
            <a:r>
              <a:rPr lang="da-DK" b="1" err="1"/>
              <a:t>proud</a:t>
            </a:r>
            <a:r>
              <a:rPr lang="da-DK" b="1"/>
              <a:t>!</a:t>
            </a:r>
            <a:endParaRPr lang="da-DK" b="1">
              <a:cs typeface="Calibri"/>
            </a:endParaRPr>
          </a:p>
          <a:p>
            <a:r>
              <a:rPr lang="da-DK">
                <a:cs typeface="Calibri"/>
                <a:hlinkClick r:id="rId3"/>
              </a:rPr>
              <a:t>https://youtu.be/YnRFspGCT2Q</a:t>
            </a:r>
            <a:r>
              <a:rPr lang="da-DK">
                <a:cs typeface="Calibri"/>
              </a:rPr>
              <a:t> </a:t>
            </a:r>
          </a:p>
          <a:p>
            <a:endParaRPr lang="da-DK">
              <a:cs typeface="Calibri"/>
            </a:endParaRPr>
          </a:p>
        </p:txBody>
      </p:sp>
      <p:pic>
        <p:nvPicPr>
          <p:cNvPr id="11" name="Billede 17" descr="Et billede, der indeholder tekst, person, gruppe, poserer&#10;&#10;Beskrivelsen er genereret automatisk">
            <a:extLst>
              <a:ext uri="{FF2B5EF4-FFF2-40B4-BE49-F238E27FC236}">
                <a16:creationId xmlns:a16="http://schemas.microsoft.com/office/drawing/2014/main" id="{FC106CA0-31EB-455F-9F3E-FD45A7D2D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984" y="3911600"/>
            <a:ext cx="4108449" cy="272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2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udendørs, træ, himmel, kantsten&#10;&#10;Automatisk genereret beskrivelse">
            <a:extLst>
              <a:ext uri="{FF2B5EF4-FFF2-40B4-BE49-F238E27FC236}">
                <a16:creationId xmlns:a16="http://schemas.microsoft.com/office/drawing/2014/main" id="{DE3782A3-5EEF-4652-87B3-02C4CBF2D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988" y="1844675"/>
            <a:ext cx="5956300" cy="4449763"/>
          </a:xfrm>
          <a:prstGeom prst="rect">
            <a:avLst/>
          </a:prstGeom>
        </p:spPr>
      </p:pic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671D23E-3D0A-4A51-B4D9-C1BC4C924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43788" y="1844675"/>
            <a:ext cx="3321050" cy="44497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1402145-31B0-4D9F-A4F8-6EBE16E64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Nordre</a:t>
            </a: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Skole, Viborg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17FFFDC-4A03-4B33-AC42-27F4D5A5EF52}"/>
              </a:ext>
            </a:extLst>
          </p:cNvPr>
          <p:cNvSpPr txBox="1"/>
          <p:nvPr/>
        </p:nvSpPr>
        <p:spPr>
          <a:xfrm>
            <a:off x="9104313" y="5549999"/>
            <a:ext cx="1757265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/>
              <a:t>Professionalism diversity community</a:t>
            </a:r>
          </a:p>
        </p:txBody>
      </p:sp>
    </p:spTree>
    <p:extLst>
      <p:ext uri="{BB962C8B-B14F-4D97-AF65-F5344CB8AC3E}">
        <p14:creationId xmlns:p14="http://schemas.microsoft.com/office/powerpoint/2010/main" val="426758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1BA13D6-C60A-40EA-A724-AB77109114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764" b="5023"/>
          <a:stretch/>
        </p:blipFill>
        <p:spPr>
          <a:xfrm>
            <a:off x="-95230" y="-252718"/>
            <a:ext cx="12191980" cy="685671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F5E3BF71-07AF-4A8A-B24F-64DDD3146CD7}"/>
              </a:ext>
            </a:extLst>
          </p:cNvPr>
          <p:cNvSpPr txBox="1"/>
          <p:nvPr/>
        </p:nvSpPr>
        <p:spPr>
          <a:xfrm>
            <a:off x="6538992" y="4420109"/>
            <a:ext cx="1340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0. – 3. grade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83DB690-0068-41E6-8607-98F212B52EE2}"/>
              </a:ext>
            </a:extLst>
          </p:cNvPr>
          <p:cNvSpPr txBox="1"/>
          <p:nvPr/>
        </p:nvSpPr>
        <p:spPr>
          <a:xfrm>
            <a:off x="6239520" y="2993963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4. – 6. grade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57A2342-FE38-49B9-B91F-029A87C80FA1}"/>
              </a:ext>
            </a:extLst>
          </p:cNvPr>
          <p:cNvSpPr txBox="1"/>
          <p:nvPr/>
        </p:nvSpPr>
        <p:spPr>
          <a:xfrm>
            <a:off x="6002493" y="1278914"/>
            <a:ext cx="953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7. grade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84C55C4E-3280-4083-BF1F-C6D481BCD046}"/>
              </a:ext>
            </a:extLst>
          </p:cNvPr>
          <p:cNvSpPr txBox="1"/>
          <p:nvPr/>
        </p:nvSpPr>
        <p:spPr>
          <a:xfrm>
            <a:off x="4572453" y="904727"/>
            <a:ext cx="1352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8. – 9. grade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FF0A9442-1D3C-4E1D-BD2A-DA4FB1D0533F}"/>
              </a:ext>
            </a:extLst>
          </p:cNvPr>
          <p:cNvSpPr txBox="1"/>
          <p:nvPr/>
        </p:nvSpPr>
        <p:spPr>
          <a:xfrm>
            <a:off x="3626302" y="4105148"/>
            <a:ext cx="68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err="1">
                <a:solidFill>
                  <a:schemeClr val="bg1"/>
                </a:solidFill>
              </a:rPr>
              <a:t>Gym</a:t>
            </a:r>
            <a:r>
              <a:rPr lang="da-DK" b="1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D58D1AEB-9CC4-4712-B2BE-8385E7F2E3AE}"/>
              </a:ext>
            </a:extLst>
          </p:cNvPr>
          <p:cNvSpPr txBox="1"/>
          <p:nvPr/>
        </p:nvSpPr>
        <p:spPr>
          <a:xfrm>
            <a:off x="7485057" y="2188149"/>
            <a:ext cx="204535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4. – 6. grade</a:t>
            </a:r>
          </a:p>
          <a:p>
            <a:r>
              <a:rPr lang="da-DK" b="1">
                <a:solidFill>
                  <a:schemeClr val="bg1"/>
                </a:solidFill>
              </a:rPr>
              <a:t>special </a:t>
            </a:r>
            <a:r>
              <a:rPr lang="en-GB" b="1">
                <a:solidFill>
                  <a:schemeClr val="bg1"/>
                </a:solidFill>
              </a:rPr>
              <a:t>needs</a:t>
            </a:r>
            <a:r>
              <a:rPr lang="da-DK" b="1">
                <a:solidFill>
                  <a:schemeClr val="bg1"/>
                </a:solidFill>
              </a:rPr>
              <a:t> class</a:t>
            </a:r>
            <a:endParaRPr lang="da-DK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A1881CA2-37D7-4B7A-BA44-D696BFC3D75B}"/>
              </a:ext>
            </a:extLst>
          </p:cNvPr>
          <p:cNvSpPr txBox="1"/>
          <p:nvPr/>
        </p:nvSpPr>
        <p:spPr>
          <a:xfrm>
            <a:off x="7031368" y="410285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7. – 9. grade</a:t>
            </a:r>
          </a:p>
          <a:p>
            <a:r>
              <a:rPr lang="da-DK" b="1">
                <a:solidFill>
                  <a:schemeClr val="bg1"/>
                </a:solidFill>
              </a:rPr>
              <a:t>special </a:t>
            </a:r>
            <a:r>
              <a:rPr lang="en-GB" b="1">
                <a:solidFill>
                  <a:schemeClr val="bg1"/>
                </a:solidFill>
              </a:rPr>
              <a:t>needs</a:t>
            </a:r>
            <a:r>
              <a:rPr lang="da-DK" b="1">
                <a:solidFill>
                  <a:schemeClr val="bg1"/>
                </a:solidFill>
              </a:rPr>
              <a:t> class</a:t>
            </a:r>
            <a:endParaRPr lang="da-DK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5F3F1EFB-5CD6-4374-B219-B0AA76C97C18}"/>
              </a:ext>
            </a:extLst>
          </p:cNvPr>
          <p:cNvSpPr txBox="1"/>
          <p:nvPr/>
        </p:nvSpPr>
        <p:spPr>
          <a:xfrm>
            <a:off x="8012225" y="3685130"/>
            <a:ext cx="1960793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0. – 3. grade</a:t>
            </a:r>
          </a:p>
          <a:p>
            <a:r>
              <a:rPr lang="da-DK" b="1">
                <a:solidFill>
                  <a:schemeClr val="bg1"/>
                </a:solidFill>
              </a:rPr>
              <a:t>special </a:t>
            </a:r>
            <a:r>
              <a:rPr lang="en-GB" b="1">
                <a:solidFill>
                  <a:schemeClr val="bg1"/>
                </a:solidFill>
              </a:rPr>
              <a:t>needs</a:t>
            </a:r>
            <a:r>
              <a:rPr lang="da-DK" b="1">
                <a:solidFill>
                  <a:schemeClr val="bg1"/>
                </a:solidFill>
              </a:rPr>
              <a:t> class</a:t>
            </a:r>
            <a:endParaRPr lang="da-DK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746DC466-7592-4ADA-8A6E-C85F312BB647}"/>
              </a:ext>
            </a:extLst>
          </p:cNvPr>
          <p:cNvSpPr txBox="1"/>
          <p:nvPr/>
        </p:nvSpPr>
        <p:spPr>
          <a:xfrm>
            <a:off x="4222853" y="5112242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>
                <a:solidFill>
                  <a:schemeClr val="bg1"/>
                </a:solidFill>
              </a:rPr>
              <a:t>Assembly hall</a:t>
            </a:r>
          </a:p>
        </p:txBody>
      </p:sp>
    </p:spTree>
    <p:extLst>
      <p:ext uri="{BB962C8B-B14F-4D97-AF65-F5344CB8AC3E}">
        <p14:creationId xmlns:p14="http://schemas.microsoft.com/office/powerpoint/2010/main" val="3689218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92C3953-AF6D-40CB-B188-B2B5EFE3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rgbClr val="FFFFFF"/>
                </a:solidFill>
                <a:cs typeface="Calibri Light"/>
              </a:rPr>
              <a:t>At our school we educate from the 0th – 9th grade.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B0A7B-6BCB-456A-A002-4DB8F5841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219" y="3580039"/>
            <a:ext cx="3208038" cy="14754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cs typeface="Calibri"/>
              </a:rPr>
              <a:t>700 pupils</a:t>
            </a:r>
          </a:p>
          <a:p>
            <a:pPr marL="0" indent="0">
              <a:buNone/>
            </a:pPr>
            <a:r>
              <a:rPr lang="en-US" sz="2400">
                <a:cs typeface="Calibri"/>
              </a:rPr>
              <a:t>From Élite sports classes to special needs classes</a:t>
            </a:r>
            <a:endParaRPr lang="en-US">
              <a:cs typeface="Calibri" panose="020F0502020204030204"/>
            </a:endParaRPr>
          </a:p>
          <a:p>
            <a:pPr marL="457200" lvl="1" indent="0">
              <a:buNone/>
            </a:pPr>
            <a:endParaRPr lang="en-US" sz="20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pic>
        <p:nvPicPr>
          <p:cNvPr id="4" name="Billede 4" descr="Et billede, der indeholder græs, himmel, udendørs, person&#10;&#10;Beskrivelsen er genereret automatisk">
            <a:extLst>
              <a:ext uri="{FF2B5EF4-FFF2-40B4-BE49-F238E27FC236}">
                <a16:creationId xmlns:a16="http://schemas.microsoft.com/office/drawing/2014/main" id="{466FED48-577D-4C08-B211-9C522E7DB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166" y="2766352"/>
            <a:ext cx="7391116" cy="294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21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Widescreen</PresentationFormat>
  <Paragraphs>40</Paragraphs>
  <Slides>10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Europe</vt:lpstr>
      <vt:lpstr>PowerPoint-præsentation</vt:lpstr>
      <vt:lpstr>This is our beautiful cathedral.</vt:lpstr>
      <vt:lpstr>The year 2020 is Viborg honored as an international animation city through Unesco</vt:lpstr>
      <vt:lpstr>Nordre Skole, Viborg</vt:lpstr>
      <vt:lpstr>PowerPoint-præsentation</vt:lpstr>
      <vt:lpstr>At our school we educate from the 0th – 9th grade.</vt:lpstr>
      <vt:lpstr>Preparation room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Brita Hasselager Hvorslev - brit4469</dc:creator>
  <cp:lastModifiedBy>Aino Elisa Haaparanta - elis0910</cp:lastModifiedBy>
  <cp:revision>2</cp:revision>
  <dcterms:created xsi:type="dcterms:W3CDTF">2021-11-14T11:41:21Z</dcterms:created>
  <dcterms:modified xsi:type="dcterms:W3CDTF">2021-11-22T13:56:34Z</dcterms:modified>
</cp:coreProperties>
</file>