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68" r:id="rId4"/>
    <p:sldId id="267" r:id="rId5"/>
    <p:sldId id="264" r:id="rId6"/>
    <p:sldId id="260" r:id="rId7"/>
    <p:sldId id="261" r:id="rId8"/>
    <p:sldId id="262" r:id="rId9"/>
    <p:sldId id="269" r:id="rId10"/>
    <p:sldId id="263" r:id="rId11"/>
    <p:sldId id="270" r:id="rId12"/>
    <p:sldId id="271" r:id="rId13"/>
    <p:sldId id="272" r:id="rId14"/>
    <p:sldId id="273"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85128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1812716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382110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188261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107920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20119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2221071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413665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103826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401281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2F4818FC-F306-4DAC-9FDC-60DDA5234D84}" type="datetimeFigureOut">
              <a:rPr lang="tr-TR" smtClean="0"/>
              <a:pPr/>
              <a:t>19.11.2021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A87002-ED8C-4FA9-BBAA-D5C87B716E4D}" type="slidenum">
              <a:rPr lang="tr-TR" smtClean="0"/>
              <a:pPr/>
              <a:t>‹nr.›</a:t>
            </a:fld>
            <a:endParaRPr lang="tr-TR"/>
          </a:p>
        </p:txBody>
      </p:sp>
    </p:spTree>
    <p:extLst>
      <p:ext uri="{BB962C8B-B14F-4D97-AF65-F5344CB8AC3E}">
        <p14:creationId xmlns:p14="http://schemas.microsoft.com/office/powerpoint/2010/main" val="199824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818FC-F306-4DAC-9FDC-60DDA5234D84}" type="datetimeFigureOut">
              <a:rPr lang="tr-TR" smtClean="0"/>
              <a:pPr/>
              <a:t>19.11.2021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87002-ED8C-4FA9-BBAA-D5C87B716E4D}" type="slidenum">
              <a:rPr lang="tr-TR" smtClean="0"/>
              <a:pPr/>
              <a:t>‹nr.›</a:t>
            </a:fld>
            <a:endParaRPr lang="tr-TR"/>
          </a:p>
        </p:txBody>
      </p:sp>
    </p:spTree>
    <p:extLst>
      <p:ext uri="{BB962C8B-B14F-4D97-AF65-F5344CB8AC3E}">
        <p14:creationId xmlns:p14="http://schemas.microsoft.com/office/powerpoint/2010/main" val="373898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09662"/>
            <a:ext cx="10515600" cy="1325563"/>
          </a:xfrm>
        </p:spPr>
        <p:txBody>
          <a:bodyPr/>
          <a:lstStyle/>
          <a:p>
            <a:pPr algn="ctr"/>
            <a:r>
              <a:rPr lang="tr-TR" dirty="0" err="1"/>
              <a:t>Turkey</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9851" y="2200095"/>
            <a:ext cx="4920343" cy="3190512"/>
          </a:xfrm>
        </p:spPr>
      </p:pic>
    </p:spTree>
    <p:extLst>
      <p:ext uri="{BB962C8B-B14F-4D97-AF65-F5344CB8AC3E}">
        <p14:creationId xmlns:p14="http://schemas.microsoft.com/office/powerpoint/2010/main" val="61503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Göbeklitepe</a:t>
            </a:r>
            <a:r>
              <a:rPr lang="tr-TR" dirty="0"/>
              <a:t> (Şanlıurfa)</a:t>
            </a:r>
            <a:br>
              <a:rPr lang="tr-TR" dirty="0"/>
            </a:br>
            <a:endParaRPr lang="tr-TR" dirty="0"/>
          </a:p>
        </p:txBody>
      </p:sp>
      <p:sp>
        <p:nvSpPr>
          <p:cNvPr id="4" name="Metin Yer Tutucusu 3"/>
          <p:cNvSpPr>
            <a:spLocks noGrp="1"/>
          </p:cNvSpPr>
          <p:nvPr>
            <p:ph type="body" sz="half" idx="2"/>
          </p:nvPr>
        </p:nvSpPr>
        <p:spPr/>
        <p:txBody>
          <a:bodyPr>
            <a:normAutofit/>
          </a:bodyPr>
          <a:lstStyle/>
          <a:p>
            <a:r>
              <a:rPr lang="en-US" sz="1800" dirty="0"/>
              <a:t>Crowned as the world's first temple, the prehistoric site of </a:t>
            </a:r>
            <a:r>
              <a:rPr lang="en-US" sz="1800" dirty="0" err="1"/>
              <a:t>Göbeklitepe</a:t>
            </a:r>
            <a:r>
              <a:rPr lang="en-US" sz="1800" dirty="0"/>
              <a:t> stands out among other archaeological sites with its impressive megalithic architecture. </a:t>
            </a:r>
            <a:endParaRPr lang="tr-TR" sz="1800" dirty="0"/>
          </a:p>
          <a:p>
            <a:r>
              <a:rPr lang="en-US" sz="1800" dirty="0" err="1"/>
              <a:t>Göbeklitepe</a:t>
            </a:r>
            <a:r>
              <a:rPr lang="en-US" sz="1800" dirty="0"/>
              <a:t> features enormous, round stone structures and monumental stone pillars up to 5.5 meters high. In addition, more than 200 pillars in about 20 circles have been discovered through geophysical surveys. Each pillar has a height of up to 6 meters and weighs up to 10 tons.</a:t>
            </a:r>
            <a:endParaRPr lang="tr-TR" sz="1800" dirty="0"/>
          </a:p>
        </p:txBody>
      </p:sp>
      <p:pic>
        <p:nvPicPr>
          <p:cNvPr id="9" name="Resim Yer Tutucusu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77" r="7777"/>
          <a:stretch>
            <a:fillRect/>
          </a:stretch>
        </p:blipFill>
        <p:spPr/>
      </p:pic>
    </p:spTree>
    <p:extLst>
      <p:ext uri="{BB962C8B-B14F-4D97-AF65-F5344CB8AC3E}">
        <p14:creationId xmlns:p14="http://schemas.microsoft.com/office/powerpoint/2010/main" val="1306914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err="1"/>
              <a:t>Some</a:t>
            </a:r>
            <a:r>
              <a:rPr lang="tr-TR" dirty="0"/>
              <a:t> </a:t>
            </a:r>
            <a:r>
              <a:rPr lang="tr-TR" dirty="0" err="1"/>
              <a:t>Other</a:t>
            </a:r>
            <a:r>
              <a:rPr lang="tr-TR" dirty="0"/>
              <a:t> </a:t>
            </a:r>
            <a:r>
              <a:rPr lang="tr-TR" dirty="0" err="1"/>
              <a:t>Beauties</a:t>
            </a:r>
            <a:r>
              <a:rPr lang="tr-TR" dirty="0"/>
              <a:t> of </a:t>
            </a:r>
            <a:r>
              <a:rPr lang="tr-TR" dirty="0" err="1"/>
              <a:t>Turkey</a:t>
            </a:r>
            <a:endParaRPr lang="tr-TR" dirty="0"/>
          </a:p>
        </p:txBody>
      </p:sp>
      <p:sp>
        <p:nvSpPr>
          <p:cNvPr id="3" name="2 Metin Yer Tutucusu"/>
          <p:cNvSpPr>
            <a:spLocks noGrp="1"/>
          </p:cNvSpPr>
          <p:nvPr>
            <p:ph type="body" idx="1"/>
          </p:nvPr>
        </p:nvSpPr>
        <p:spPr/>
        <p:txBody>
          <a:bodyPr/>
          <a:lstStyle/>
          <a:p>
            <a:pPr algn="ctr"/>
            <a:r>
              <a:rPr lang="tr-TR" dirty="0"/>
              <a:t>Ölüdeniz (Muğla)</a:t>
            </a:r>
          </a:p>
        </p:txBody>
      </p:sp>
      <p:pic>
        <p:nvPicPr>
          <p:cNvPr id="7" name="6 İçerik Yer Tutucusu" descr="oludeniz.jpg"/>
          <p:cNvPicPr>
            <a:picLocks noGrp="1" noChangeAspect="1"/>
          </p:cNvPicPr>
          <p:nvPr>
            <p:ph sz="half" idx="2"/>
          </p:nvPr>
        </p:nvPicPr>
        <p:blipFill>
          <a:blip r:embed="rId2" cstate="print"/>
          <a:stretch>
            <a:fillRect/>
          </a:stretch>
        </p:blipFill>
        <p:spPr>
          <a:xfrm>
            <a:off x="839788" y="2867084"/>
            <a:ext cx="5157787" cy="2960570"/>
          </a:xfrm>
        </p:spPr>
      </p:pic>
      <p:sp>
        <p:nvSpPr>
          <p:cNvPr id="5" name="4 Metin Yer Tutucusu"/>
          <p:cNvSpPr>
            <a:spLocks noGrp="1"/>
          </p:cNvSpPr>
          <p:nvPr>
            <p:ph type="body" sz="quarter" idx="3"/>
          </p:nvPr>
        </p:nvSpPr>
        <p:spPr/>
        <p:txBody>
          <a:bodyPr/>
          <a:lstStyle/>
          <a:p>
            <a:pPr algn="ctr"/>
            <a:r>
              <a:rPr lang="tr-TR" dirty="0" err="1"/>
              <a:t>Ephesus</a:t>
            </a:r>
            <a:r>
              <a:rPr lang="tr-TR" dirty="0"/>
              <a:t> (İzmir)</a:t>
            </a:r>
          </a:p>
        </p:txBody>
      </p:sp>
      <p:pic>
        <p:nvPicPr>
          <p:cNvPr id="8" name="7 İçerik Yer Tutucusu" descr="Ephesus-site-from-Cesme-in-Turkey.jpg"/>
          <p:cNvPicPr>
            <a:picLocks noGrp="1" noChangeAspect="1"/>
          </p:cNvPicPr>
          <p:nvPr>
            <p:ph sz="quarter" idx="4"/>
          </p:nvPr>
        </p:nvPicPr>
        <p:blipFill>
          <a:blip r:embed="rId3" cstate="print"/>
          <a:stretch>
            <a:fillRect/>
          </a:stretch>
        </p:blipFill>
        <p:spPr>
          <a:xfrm>
            <a:off x="6204857" y="2893232"/>
            <a:ext cx="5159829" cy="295892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839788" y="1028020"/>
            <a:ext cx="5157787" cy="823912"/>
          </a:xfrm>
        </p:spPr>
        <p:txBody>
          <a:bodyPr/>
          <a:lstStyle/>
          <a:p>
            <a:pPr algn="ctr"/>
            <a:r>
              <a:rPr lang="tr-TR" dirty="0"/>
              <a:t>Sultan Ahmet </a:t>
            </a:r>
            <a:r>
              <a:rPr lang="tr-TR" dirty="0" err="1"/>
              <a:t>Mosque</a:t>
            </a:r>
            <a:r>
              <a:rPr lang="tr-TR" dirty="0"/>
              <a:t> (İstanbul)</a:t>
            </a:r>
          </a:p>
        </p:txBody>
      </p:sp>
      <p:pic>
        <p:nvPicPr>
          <p:cNvPr id="7" name="6 İçerik Yer Tutucusu" descr="sultan-ahmet-camii.jpg"/>
          <p:cNvPicPr>
            <a:picLocks noGrp="1" noChangeAspect="1"/>
          </p:cNvPicPr>
          <p:nvPr>
            <p:ph sz="half" idx="2"/>
          </p:nvPr>
        </p:nvPicPr>
        <p:blipFill>
          <a:blip r:embed="rId2" cstate="print"/>
          <a:stretch>
            <a:fillRect/>
          </a:stretch>
        </p:blipFill>
        <p:spPr>
          <a:xfrm>
            <a:off x="892039" y="1972491"/>
            <a:ext cx="5157787" cy="3683725"/>
          </a:xfrm>
        </p:spPr>
      </p:pic>
      <p:sp>
        <p:nvSpPr>
          <p:cNvPr id="5" name="4 Metin Yer Tutucusu"/>
          <p:cNvSpPr>
            <a:spLocks noGrp="1"/>
          </p:cNvSpPr>
          <p:nvPr>
            <p:ph type="body" sz="quarter" idx="3"/>
          </p:nvPr>
        </p:nvSpPr>
        <p:spPr>
          <a:xfrm>
            <a:off x="6159137" y="1014957"/>
            <a:ext cx="5183188" cy="823912"/>
          </a:xfrm>
        </p:spPr>
        <p:txBody>
          <a:bodyPr/>
          <a:lstStyle/>
          <a:p>
            <a:pPr algn="ctr"/>
            <a:r>
              <a:rPr lang="tr-TR" dirty="0"/>
              <a:t>T</a:t>
            </a:r>
            <a:r>
              <a:rPr lang="en-US" dirty="0"/>
              <a:t>he House of the Virgin Mary</a:t>
            </a:r>
            <a:r>
              <a:rPr lang="tr-TR" dirty="0"/>
              <a:t> (İzmir)</a:t>
            </a:r>
          </a:p>
        </p:txBody>
      </p:sp>
      <p:pic>
        <p:nvPicPr>
          <p:cNvPr id="8" name="7 İçerik Yer Tutucusu" descr="Meryem-Ana-Evi.jpg"/>
          <p:cNvPicPr>
            <a:picLocks noGrp="1" noChangeAspect="1"/>
          </p:cNvPicPr>
          <p:nvPr>
            <p:ph sz="quarter" idx="4"/>
          </p:nvPr>
        </p:nvPicPr>
        <p:blipFill>
          <a:blip r:embed="rId3" cstate="print"/>
          <a:stretch>
            <a:fillRect/>
          </a:stretch>
        </p:blipFill>
        <p:spPr>
          <a:xfrm>
            <a:off x="6172200" y="1963451"/>
            <a:ext cx="5183188" cy="3644429"/>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839788" y="1289278"/>
            <a:ext cx="5157787" cy="823912"/>
          </a:xfrm>
        </p:spPr>
        <p:txBody>
          <a:bodyPr/>
          <a:lstStyle/>
          <a:p>
            <a:r>
              <a:rPr lang="en-US" dirty="0"/>
              <a:t>The </a:t>
            </a:r>
            <a:r>
              <a:rPr lang="tr-TR" dirty="0"/>
              <a:t>A</a:t>
            </a:r>
            <a:r>
              <a:rPr lang="en-US" dirty="0" err="1"/>
              <a:t>ncient</a:t>
            </a:r>
            <a:r>
              <a:rPr lang="en-US" dirty="0"/>
              <a:t> </a:t>
            </a:r>
            <a:r>
              <a:rPr lang="tr-TR" dirty="0"/>
              <a:t>C</a:t>
            </a:r>
            <a:r>
              <a:rPr lang="en-US" dirty="0" err="1"/>
              <a:t>ity</a:t>
            </a:r>
            <a:r>
              <a:rPr lang="en-US" dirty="0"/>
              <a:t> of Troy</a:t>
            </a:r>
            <a:r>
              <a:rPr lang="tr-TR" dirty="0"/>
              <a:t> (Çanakkale)</a:t>
            </a:r>
          </a:p>
        </p:txBody>
      </p:sp>
      <p:sp>
        <p:nvSpPr>
          <p:cNvPr id="5" name="4 Metin Yer Tutucusu"/>
          <p:cNvSpPr>
            <a:spLocks noGrp="1"/>
          </p:cNvSpPr>
          <p:nvPr>
            <p:ph type="body" sz="quarter" idx="3"/>
          </p:nvPr>
        </p:nvSpPr>
        <p:spPr>
          <a:xfrm>
            <a:off x="6133011" y="1328465"/>
            <a:ext cx="5183188" cy="823912"/>
          </a:xfrm>
        </p:spPr>
        <p:txBody>
          <a:bodyPr/>
          <a:lstStyle/>
          <a:p>
            <a:pPr algn="ctr"/>
            <a:r>
              <a:rPr lang="tr-TR" dirty="0" err="1"/>
              <a:t>Maiden's</a:t>
            </a:r>
            <a:r>
              <a:rPr lang="tr-TR" dirty="0"/>
              <a:t> </a:t>
            </a:r>
            <a:r>
              <a:rPr lang="tr-TR" dirty="0" err="1"/>
              <a:t>Tower</a:t>
            </a:r>
            <a:r>
              <a:rPr lang="tr-TR" dirty="0"/>
              <a:t> (İstanbul) </a:t>
            </a:r>
          </a:p>
        </p:txBody>
      </p:sp>
      <p:pic>
        <p:nvPicPr>
          <p:cNvPr id="10" name="9 İçerik Yer Tutucusu" descr="Kız-Kulesi-9.jpg"/>
          <p:cNvPicPr>
            <a:picLocks noGrp="1" noChangeAspect="1"/>
          </p:cNvPicPr>
          <p:nvPr>
            <p:ph sz="quarter" idx="4"/>
          </p:nvPr>
        </p:nvPicPr>
        <p:blipFill>
          <a:blip r:embed="rId2" cstate="print"/>
          <a:stretch>
            <a:fillRect/>
          </a:stretch>
        </p:blipFill>
        <p:spPr>
          <a:xfrm>
            <a:off x="6159138" y="2214690"/>
            <a:ext cx="5183188" cy="3455459"/>
          </a:xfrm>
        </p:spPr>
      </p:pic>
      <p:pic>
        <p:nvPicPr>
          <p:cNvPr id="9" name="8 İçerik Yer Tutucusu" descr="DSC_0122-Custom-1024x683.jpg"/>
          <p:cNvPicPr>
            <a:picLocks noGrp="1" noChangeAspect="1"/>
          </p:cNvPicPr>
          <p:nvPr>
            <p:ph sz="half" idx="2"/>
          </p:nvPr>
        </p:nvPicPr>
        <p:blipFill>
          <a:blip r:embed="rId3" cstate="print"/>
          <a:stretch>
            <a:fillRect/>
          </a:stretch>
        </p:blipFill>
        <p:spPr>
          <a:xfrm>
            <a:off x="826725" y="2209255"/>
            <a:ext cx="5157787" cy="344020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a:t>Salda Lake (Burdur)</a:t>
            </a:r>
          </a:p>
        </p:txBody>
      </p:sp>
      <p:pic>
        <p:nvPicPr>
          <p:cNvPr id="4" name="3 İçerik Yer Tutucusu" descr="Salda-Golu-7-1155x675.jpg"/>
          <p:cNvPicPr>
            <a:picLocks noGrp="1" noChangeAspect="1"/>
          </p:cNvPicPr>
          <p:nvPr>
            <p:ph idx="1"/>
          </p:nvPr>
        </p:nvPicPr>
        <p:blipFill>
          <a:blip r:embed="rId2" cstate="print"/>
          <a:stretch>
            <a:fillRect/>
          </a:stretch>
        </p:blipFill>
        <p:spPr>
          <a:xfrm>
            <a:off x="2373188" y="1825625"/>
            <a:ext cx="7445623" cy="43513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About</a:t>
            </a:r>
            <a:r>
              <a:rPr lang="tr-TR" dirty="0"/>
              <a:t> </a:t>
            </a:r>
            <a:r>
              <a:rPr lang="tr-TR" dirty="0" err="1"/>
              <a:t>Turkey</a:t>
            </a:r>
            <a:endParaRPr lang="tr-TR" dirty="0"/>
          </a:p>
        </p:txBody>
      </p:sp>
      <p:sp>
        <p:nvSpPr>
          <p:cNvPr id="3" name="İçerik Yer Tutucusu 2"/>
          <p:cNvSpPr>
            <a:spLocks noGrp="1"/>
          </p:cNvSpPr>
          <p:nvPr>
            <p:ph idx="1"/>
          </p:nvPr>
        </p:nvSpPr>
        <p:spPr>
          <a:xfrm>
            <a:off x="313509" y="1825625"/>
            <a:ext cx="11040291" cy="4897392"/>
          </a:xfrm>
        </p:spPr>
        <p:txBody>
          <a:bodyPr>
            <a:normAutofit fontScale="92500" lnSpcReduction="20000"/>
          </a:bodyPr>
          <a:lstStyle/>
          <a:p>
            <a:r>
              <a:rPr lang="en-US" dirty="0"/>
              <a:t>Turkey is a peninsula surrounded by three seas.</a:t>
            </a:r>
            <a:endParaRPr lang="tr-TR" dirty="0"/>
          </a:p>
          <a:p>
            <a:r>
              <a:rPr lang="tr-TR" dirty="0" err="1"/>
              <a:t>Turkey</a:t>
            </a:r>
            <a:r>
              <a:rPr lang="tr-TR" dirty="0"/>
              <a:t> has </a:t>
            </a:r>
            <a:r>
              <a:rPr lang="tr-TR" dirty="0" err="1"/>
              <a:t>got</a:t>
            </a:r>
            <a:r>
              <a:rPr lang="tr-TR" dirty="0"/>
              <a:t> seven </a:t>
            </a:r>
            <a:r>
              <a:rPr lang="tr-TR" dirty="0" err="1"/>
              <a:t>regions</a:t>
            </a:r>
            <a:r>
              <a:rPr lang="tr-TR" dirty="0"/>
              <a:t>.(Black </a:t>
            </a:r>
            <a:r>
              <a:rPr lang="tr-TR" dirty="0" err="1"/>
              <a:t>Sea</a:t>
            </a:r>
            <a:r>
              <a:rPr lang="tr-TR" dirty="0"/>
              <a:t> </a:t>
            </a:r>
            <a:r>
              <a:rPr lang="tr-TR" dirty="0" err="1"/>
              <a:t>Region,Marmara</a:t>
            </a:r>
            <a:r>
              <a:rPr lang="tr-TR" dirty="0"/>
              <a:t> </a:t>
            </a:r>
            <a:r>
              <a:rPr lang="tr-TR" dirty="0" err="1"/>
              <a:t>Region,Aegean</a:t>
            </a:r>
            <a:r>
              <a:rPr lang="tr-TR" dirty="0"/>
              <a:t> </a:t>
            </a:r>
            <a:r>
              <a:rPr lang="tr-TR" dirty="0" err="1"/>
              <a:t>Region,Mediterranean</a:t>
            </a:r>
            <a:r>
              <a:rPr lang="tr-TR" dirty="0"/>
              <a:t> </a:t>
            </a:r>
            <a:r>
              <a:rPr lang="tr-TR" dirty="0" err="1"/>
              <a:t>Region,Central</a:t>
            </a:r>
            <a:r>
              <a:rPr lang="tr-TR" dirty="0"/>
              <a:t> Anatolia </a:t>
            </a:r>
            <a:r>
              <a:rPr lang="tr-TR" dirty="0" err="1"/>
              <a:t>Region,Eastern</a:t>
            </a:r>
            <a:r>
              <a:rPr lang="tr-TR" dirty="0"/>
              <a:t> Anatolia </a:t>
            </a:r>
            <a:r>
              <a:rPr lang="tr-TR" dirty="0" err="1"/>
              <a:t>Region,Southeastern</a:t>
            </a:r>
            <a:r>
              <a:rPr lang="tr-TR" dirty="0"/>
              <a:t> Anatolia </a:t>
            </a:r>
            <a:r>
              <a:rPr lang="tr-TR" dirty="0" err="1"/>
              <a:t>Region</a:t>
            </a:r>
            <a:r>
              <a:rPr lang="tr-TR" dirty="0"/>
              <a:t>.)</a:t>
            </a:r>
          </a:p>
          <a:p>
            <a:r>
              <a:rPr lang="tr-TR" dirty="0" err="1"/>
              <a:t>Turkey</a:t>
            </a:r>
            <a:r>
              <a:rPr lang="tr-TR" dirty="0"/>
              <a:t> is a </a:t>
            </a:r>
            <a:r>
              <a:rPr lang="tr-TR" dirty="0" err="1"/>
              <a:t>republic</a:t>
            </a:r>
            <a:r>
              <a:rPr lang="tr-TR" dirty="0"/>
              <a:t> </a:t>
            </a:r>
            <a:r>
              <a:rPr lang="tr-TR" dirty="0" err="1"/>
              <a:t>founded</a:t>
            </a:r>
            <a:r>
              <a:rPr lang="tr-TR" dirty="0"/>
              <a:t> in 1923.</a:t>
            </a:r>
          </a:p>
          <a:p>
            <a:r>
              <a:rPr lang="tr-TR" dirty="0" err="1"/>
              <a:t>Turkey’s</a:t>
            </a:r>
            <a:r>
              <a:rPr lang="tr-TR" dirty="0"/>
              <a:t> </a:t>
            </a:r>
            <a:r>
              <a:rPr lang="tr-TR" dirty="0" err="1"/>
              <a:t>capital</a:t>
            </a:r>
            <a:r>
              <a:rPr lang="tr-TR" dirty="0"/>
              <a:t> is Ankara.</a:t>
            </a:r>
          </a:p>
          <a:p>
            <a:r>
              <a:rPr lang="tr-TR" dirty="0"/>
              <a:t>İstanbul is </a:t>
            </a:r>
            <a:r>
              <a:rPr lang="tr-TR" dirty="0" err="1"/>
              <a:t>the</a:t>
            </a:r>
            <a:r>
              <a:rPr lang="tr-TR" dirty="0"/>
              <a:t> </a:t>
            </a:r>
            <a:r>
              <a:rPr lang="tr-TR" dirty="0" err="1"/>
              <a:t>largest</a:t>
            </a:r>
            <a:r>
              <a:rPr lang="tr-TR" dirty="0"/>
              <a:t> </a:t>
            </a:r>
            <a:r>
              <a:rPr lang="tr-TR" dirty="0" err="1"/>
              <a:t>city</a:t>
            </a:r>
            <a:r>
              <a:rPr lang="tr-TR" dirty="0"/>
              <a:t> in </a:t>
            </a:r>
            <a:r>
              <a:rPr lang="tr-TR" dirty="0" err="1"/>
              <a:t>Turkey</a:t>
            </a:r>
            <a:r>
              <a:rPr lang="tr-TR" dirty="0"/>
              <a:t>.</a:t>
            </a:r>
          </a:p>
          <a:p>
            <a:r>
              <a:rPr lang="tr-TR" dirty="0" err="1"/>
              <a:t>Turkey’s</a:t>
            </a:r>
            <a:r>
              <a:rPr lang="tr-TR" dirty="0"/>
              <a:t> </a:t>
            </a:r>
            <a:r>
              <a:rPr lang="tr-TR" dirty="0" err="1"/>
              <a:t>population</a:t>
            </a:r>
            <a:r>
              <a:rPr lang="tr-TR" dirty="0"/>
              <a:t> is 83 </a:t>
            </a:r>
            <a:r>
              <a:rPr lang="tr-TR" dirty="0" err="1"/>
              <a:t>million</a:t>
            </a:r>
            <a:r>
              <a:rPr lang="tr-TR" dirty="0"/>
              <a:t>.</a:t>
            </a:r>
          </a:p>
          <a:p>
            <a:r>
              <a:rPr lang="tr-TR" dirty="0" err="1"/>
              <a:t>Turkey’s</a:t>
            </a:r>
            <a:r>
              <a:rPr lang="tr-TR" dirty="0"/>
              <a:t> </a:t>
            </a:r>
            <a:r>
              <a:rPr lang="tr-TR" dirty="0" err="1"/>
              <a:t>currency</a:t>
            </a:r>
            <a:r>
              <a:rPr lang="tr-TR" dirty="0"/>
              <a:t> is ‘’Lira’’.</a:t>
            </a:r>
          </a:p>
          <a:p>
            <a:r>
              <a:rPr lang="en-US" dirty="0"/>
              <a:t>98% of the population is </a:t>
            </a:r>
            <a:r>
              <a:rPr lang="en-US" dirty="0" err="1"/>
              <a:t>muslim</a:t>
            </a:r>
            <a:r>
              <a:rPr lang="en-US" dirty="0"/>
              <a:t> and 2%  is believing other religions or thoughts </a:t>
            </a:r>
            <a:endParaRPr lang="tr-TR" dirty="0"/>
          </a:p>
          <a:p>
            <a:r>
              <a:rPr lang="en-US" dirty="0"/>
              <a:t>Turkey's main economic incomes can be listed as agriculture, animal husbandry, tourism and industry.</a:t>
            </a:r>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28574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Mustafa Kemal Atatürk</a:t>
            </a:r>
            <a:br>
              <a:rPr lang="tr-TR" dirty="0"/>
            </a:br>
            <a:endParaRPr lang="tr-TR" dirty="0"/>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p:pic>
      <p:sp>
        <p:nvSpPr>
          <p:cNvPr id="4" name="Metin Yer Tutucusu 3"/>
          <p:cNvSpPr>
            <a:spLocks noGrp="1"/>
          </p:cNvSpPr>
          <p:nvPr>
            <p:ph type="body" sz="half" idx="2"/>
          </p:nvPr>
        </p:nvSpPr>
        <p:spPr/>
        <p:txBody>
          <a:bodyPr/>
          <a:lstStyle/>
          <a:p>
            <a:pPr algn="ctr"/>
            <a:endParaRPr lang="tr-TR" sz="1800" dirty="0"/>
          </a:p>
          <a:p>
            <a:pPr algn="ctr"/>
            <a:endParaRPr lang="tr-TR" sz="1800" dirty="0"/>
          </a:p>
          <a:p>
            <a:r>
              <a:rPr lang="en-US" sz="2400" dirty="0"/>
              <a:t>Mustafa </a:t>
            </a:r>
            <a:r>
              <a:rPr lang="en-US" sz="2400" dirty="0" err="1"/>
              <a:t>Kemal</a:t>
            </a:r>
            <a:r>
              <a:rPr lang="en-US" sz="2400" dirty="0"/>
              <a:t> </a:t>
            </a:r>
            <a:r>
              <a:rPr lang="tr-TR" sz="2400" dirty="0"/>
              <a:t> </a:t>
            </a:r>
            <a:r>
              <a:rPr lang="en-US" sz="2400" dirty="0" err="1"/>
              <a:t>Atatürk</a:t>
            </a:r>
            <a:r>
              <a:rPr lang="tr-TR" sz="2400" dirty="0"/>
              <a:t>  </a:t>
            </a:r>
            <a:r>
              <a:rPr lang="tr-TR" sz="2400" dirty="0" err="1"/>
              <a:t>founded</a:t>
            </a:r>
            <a:r>
              <a:rPr lang="tr-TR" sz="2400" dirty="0"/>
              <a:t> </a:t>
            </a:r>
            <a:r>
              <a:rPr lang="tr-TR" sz="2400" dirty="0" err="1"/>
              <a:t>the</a:t>
            </a:r>
            <a:r>
              <a:rPr lang="tr-TR" sz="2400" dirty="0"/>
              <a:t> </a:t>
            </a:r>
            <a:r>
              <a:rPr lang="tr-TR" sz="2400" dirty="0" err="1"/>
              <a:t>Turkish</a:t>
            </a:r>
            <a:r>
              <a:rPr lang="tr-TR" sz="2400"/>
              <a:t> Republic</a:t>
            </a:r>
            <a:r>
              <a:rPr lang="tr-TR" sz="2400" dirty="0"/>
              <a:t>. </a:t>
            </a:r>
          </a:p>
          <a:p>
            <a:r>
              <a:rPr lang="en-US" sz="2400" dirty="0"/>
              <a:t>He is a leader who</a:t>
            </a:r>
            <a:r>
              <a:rPr lang="tr-TR" sz="2400" dirty="0"/>
              <a:t> has</a:t>
            </a:r>
            <a:r>
              <a:rPr lang="en-US" sz="2400" dirty="0"/>
              <a:t> set an example for many leaders</a:t>
            </a:r>
            <a:r>
              <a:rPr lang="tr-TR" sz="2400" dirty="0"/>
              <a:t> </a:t>
            </a:r>
            <a:r>
              <a:rPr lang="tr-TR" sz="2400" dirty="0" err="1"/>
              <a:t>and</a:t>
            </a:r>
            <a:r>
              <a:rPr lang="tr-TR" sz="2400" dirty="0"/>
              <a:t> </a:t>
            </a:r>
            <a:r>
              <a:rPr lang="tr-TR" sz="2400" dirty="0" err="1"/>
              <a:t>first</a:t>
            </a:r>
            <a:r>
              <a:rPr lang="tr-TR" sz="2400" dirty="0"/>
              <a:t> </a:t>
            </a:r>
            <a:r>
              <a:rPr lang="tr-TR" sz="2400" dirty="0" err="1"/>
              <a:t>president</a:t>
            </a:r>
            <a:r>
              <a:rPr lang="tr-TR" sz="2400" dirty="0"/>
              <a:t> of </a:t>
            </a:r>
            <a:r>
              <a:rPr lang="tr-TR" sz="2400" dirty="0" err="1"/>
              <a:t>Turkey</a:t>
            </a:r>
            <a:r>
              <a:rPr lang="tr-TR" sz="2400" dirty="0"/>
              <a:t>.</a:t>
            </a:r>
          </a:p>
          <a:p>
            <a:pPr algn="ctr"/>
            <a:endParaRPr lang="tr-TR" sz="1800" dirty="0"/>
          </a:p>
        </p:txBody>
      </p:sp>
    </p:spTree>
    <p:extLst>
      <p:ext uri="{BB962C8B-B14F-4D97-AF65-F5344CB8AC3E}">
        <p14:creationId xmlns:p14="http://schemas.microsoft.com/office/powerpoint/2010/main" val="25164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Turkish</a:t>
            </a:r>
            <a:r>
              <a:rPr lang="tr-TR" dirty="0"/>
              <a:t> </a:t>
            </a:r>
            <a:r>
              <a:rPr lang="tr-TR" dirty="0" err="1"/>
              <a:t>Cuisine</a:t>
            </a:r>
            <a:endParaRPr lang="tr-TR" dirty="0"/>
          </a:p>
        </p:txBody>
      </p:sp>
      <p:sp>
        <p:nvSpPr>
          <p:cNvPr id="3" name="İçerik Yer Tutucusu 2"/>
          <p:cNvSpPr>
            <a:spLocks noGrp="1"/>
          </p:cNvSpPr>
          <p:nvPr>
            <p:ph idx="1"/>
          </p:nvPr>
        </p:nvSpPr>
        <p:spPr/>
        <p:txBody>
          <a:bodyPr/>
          <a:lstStyle/>
          <a:p>
            <a:r>
              <a:rPr lang="en-US" dirty="0"/>
              <a:t>Turkish cuisine, which is the heir of the Ottoman culture, has both influenced and been influenced by the Balkan and Middle Eastern cuisines. In addition, Turkish cuisine differs according to the regions.</a:t>
            </a:r>
            <a:endParaRPr lang="tr-TR" dirty="0"/>
          </a:p>
          <a:p>
            <a:r>
              <a:rPr lang="en-US" dirty="0"/>
              <a:t>Eating and drinking styles, which contain flavors that differ from region to region, have a different meaning and even sanctity in special days, celebrations and ceremonies.</a:t>
            </a: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512" y="4431303"/>
            <a:ext cx="2221231" cy="212094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678" y="4447360"/>
            <a:ext cx="2798174" cy="213700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6787" y="4463417"/>
            <a:ext cx="2763339" cy="2120945"/>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85445" y="4463417"/>
            <a:ext cx="2703461" cy="2120945"/>
          </a:xfrm>
          <a:prstGeom prst="rect">
            <a:avLst/>
          </a:prstGeom>
        </p:spPr>
      </p:pic>
    </p:spTree>
    <p:extLst>
      <p:ext uri="{BB962C8B-B14F-4D97-AF65-F5344CB8AC3E}">
        <p14:creationId xmlns:p14="http://schemas.microsoft.com/office/powerpoint/2010/main" val="154386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err="1"/>
              <a:t>Turkey's</a:t>
            </a:r>
            <a:r>
              <a:rPr lang="tr-TR" dirty="0"/>
              <a:t> Best </a:t>
            </a:r>
            <a:r>
              <a:rPr lang="tr-TR" dirty="0" err="1"/>
              <a:t>Known</a:t>
            </a:r>
            <a:r>
              <a:rPr lang="tr-TR" dirty="0"/>
              <a:t> </a:t>
            </a:r>
            <a:r>
              <a:rPr lang="tr-TR" dirty="0" err="1"/>
              <a:t>Beauties</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82006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Travertines</a:t>
            </a:r>
            <a:r>
              <a:rPr lang="tr-TR" dirty="0"/>
              <a:t> (Pamukkale)</a:t>
            </a:r>
            <a:br>
              <a:rPr lang="tr-TR" dirty="0"/>
            </a:br>
            <a:endParaRPr lang="tr-TR" dirty="0"/>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08" r="2508"/>
          <a:stretch>
            <a:fillRect/>
          </a:stretch>
        </p:blipFill>
        <p:spPr/>
      </p:pic>
      <p:sp>
        <p:nvSpPr>
          <p:cNvPr id="4" name="Metin Yer Tutucusu 3"/>
          <p:cNvSpPr>
            <a:spLocks noGrp="1"/>
          </p:cNvSpPr>
          <p:nvPr>
            <p:ph type="body" sz="half" idx="2"/>
          </p:nvPr>
        </p:nvSpPr>
        <p:spPr/>
        <p:txBody>
          <a:bodyPr>
            <a:normAutofit fontScale="92500"/>
          </a:bodyPr>
          <a:lstStyle/>
          <a:p>
            <a:r>
              <a:rPr lang="en-US" sz="2400" dirty="0" err="1"/>
              <a:t>Pamukkale</a:t>
            </a:r>
            <a:r>
              <a:rPr lang="en-US" sz="2400" dirty="0"/>
              <a:t> </a:t>
            </a:r>
            <a:r>
              <a:rPr lang="en-US" sz="2400" dirty="0" err="1"/>
              <a:t>travertines</a:t>
            </a:r>
            <a:r>
              <a:rPr lang="en-US" sz="2400" dirty="0"/>
              <a:t> were created by thermal water depositing the calcium carbonate them contained. The natural wonder of </a:t>
            </a:r>
            <a:r>
              <a:rPr lang="en-US" sz="2400" dirty="0" err="1"/>
              <a:t>Pamukkale</a:t>
            </a:r>
            <a:r>
              <a:rPr lang="en-US" sz="2400" dirty="0"/>
              <a:t> travertine deposits span a 160 m tall and 2700 m long cascade. With its brilliant white color, it can be seen about a distance of 20 km. The white cascades are little terraces filled with mineral rich hot springs. </a:t>
            </a:r>
            <a:endParaRPr lang="tr-TR" sz="2400" dirty="0"/>
          </a:p>
        </p:txBody>
      </p:sp>
    </p:spTree>
    <p:extLst>
      <p:ext uri="{BB962C8B-B14F-4D97-AF65-F5344CB8AC3E}">
        <p14:creationId xmlns:p14="http://schemas.microsoft.com/office/powerpoint/2010/main" val="39607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Fairy</a:t>
            </a:r>
            <a:r>
              <a:rPr lang="tr-TR" dirty="0"/>
              <a:t> </a:t>
            </a:r>
            <a:r>
              <a:rPr lang="tr-TR" dirty="0" err="1"/>
              <a:t>Chimneys</a:t>
            </a:r>
            <a:r>
              <a:rPr lang="tr-TR" dirty="0"/>
              <a:t> (</a:t>
            </a:r>
            <a:r>
              <a:rPr lang="tr-TR" dirty="0" err="1"/>
              <a:t>Cappadocia</a:t>
            </a:r>
            <a:r>
              <a:rPr lang="tr-TR" dirty="0"/>
              <a:t>)</a:t>
            </a:r>
            <a:br>
              <a:rPr lang="tr-TR" dirty="0"/>
            </a:br>
            <a:endParaRPr lang="tr-TR" dirty="0"/>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a:xfrm>
            <a:off x="4772025" y="2057400"/>
            <a:ext cx="3541686" cy="3098074"/>
          </a:xfrm>
        </p:spPr>
      </p:pic>
      <p:sp>
        <p:nvSpPr>
          <p:cNvPr id="4" name="Metin Yer Tutucusu 3"/>
          <p:cNvSpPr>
            <a:spLocks noGrp="1"/>
          </p:cNvSpPr>
          <p:nvPr>
            <p:ph type="body" sz="half" idx="2"/>
          </p:nvPr>
        </p:nvSpPr>
        <p:spPr/>
        <p:txBody>
          <a:bodyPr/>
          <a:lstStyle/>
          <a:p>
            <a:r>
              <a:rPr lang="en-US" sz="2000" dirty="0"/>
              <a:t>The secret of Cappadocia is hidden with the geographical formations dating back to 60 million years. The smooth layers formed by the lava and ashes spewed out from the Mount </a:t>
            </a:r>
            <a:r>
              <a:rPr lang="en-US" sz="2000" dirty="0" err="1"/>
              <a:t>Erciyes</a:t>
            </a:r>
            <a:r>
              <a:rPr lang="en-US" sz="2000" dirty="0"/>
              <a:t>, Mount </a:t>
            </a:r>
            <a:r>
              <a:rPr lang="en-US" sz="2000" dirty="0" err="1"/>
              <a:t>Hasan</a:t>
            </a:r>
            <a:r>
              <a:rPr lang="en-US" sz="2000" dirty="0"/>
              <a:t> and Mount </a:t>
            </a:r>
            <a:r>
              <a:rPr lang="en-US" sz="2000" dirty="0" err="1"/>
              <a:t>Gulludag</a:t>
            </a:r>
            <a:r>
              <a:rPr lang="en-US" sz="2000" dirty="0"/>
              <a:t> has become rocky formations first and than corroded with the rain and wind for million years and finally showed up today’s geographic formations.</a:t>
            </a:r>
            <a:endParaRPr lang="tr-TR" sz="20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7865" y="2057400"/>
            <a:ext cx="3491254" cy="3098074"/>
          </a:xfrm>
          <a:prstGeom prst="rect">
            <a:avLst/>
          </a:prstGeom>
        </p:spPr>
      </p:pic>
    </p:spTree>
    <p:extLst>
      <p:ext uri="{BB962C8B-B14F-4D97-AF65-F5344CB8AC3E}">
        <p14:creationId xmlns:p14="http://schemas.microsoft.com/office/powerpoint/2010/main" val="221709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Sumela</a:t>
            </a:r>
            <a:r>
              <a:rPr lang="tr-TR" dirty="0"/>
              <a:t> </a:t>
            </a:r>
            <a:r>
              <a:rPr lang="tr-TR" dirty="0" err="1"/>
              <a:t>Monastry</a:t>
            </a:r>
            <a:r>
              <a:rPr lang="tr-TR" dirty="0"/>
              <a:t> (Trabzon)</a:t>
            </a:r>
            <a:br>
              <a:rPr lang="tr-TR" dirty="0"/>
            </a:br>
            <a:endParaRPr lang="tr-TR" dirty="0"/>
          </a:p>
        </p:txBody>
      </p:sp>
      <p:sp>
        <p:nvSpPr>
          <p:cNvPr id="4" name="Metin Yer Tutucusu 3"/>
          <p:cNvSpPr>
            <a:spLocks noGrp="1"/>
          </p:cNvSpPr>
          <p:nvPr>
            <p:ph type="body" sz="half" idx="2"/>
          </p:nvPr>
        </p:nvSpPr>
        <p:spPr/>
        <p:txBody>
          <a:bodyPr>
            <a:noAutofit/>
          </a:bodyPr>
          <a:lstStyle/>
          <a:p>
            <a:r>
              <a:rPr lang="en-US" sz="2000" dirty="0"/>
              <a:t>The ruins of a monastery can be seen on the slopes of the </a:t>
            </a:r>
            <a:r>
              <a:rPr lang="en-US" sz="2000" dirty="0" err="1"/>
              <a:t>Zigana</a:t>
            </a:r>
            <a:r>
              <a:rPr lang="en-US" sz="2000" dirty="0"/>
              <a:t> Mountains to </a:t>
            </a:r>
            <a:r>
              <a:rPr lang="en-US" sz="2000" b="1" dirty="0"/>
              <a:t> </a:t>
            </a:r>
            <a:r>
              <a:rPr lang="en-US" sz="2000" dirty="0"/>
              <a:t>the south of Trabzon and at the foot of the mountain at the bottom of a wooded valley flows one of the tributaries of </a:t>
            </a:r>
            <a:r>
              <a:rPr lang="en-US" sz="2000" dirty="0" err="1"/>
              <a:t>Değirmen</a:t>
            </a:r>
            <a:r>
              <a:rPr lang="en-US" sz="2000" dirty="0"/>
              <a:t> Creek, which terminates at Trabzon. This place is known as “</a:t>
            </a:r>
            <a:r>
              <a:rPr lang="en-US" sz="2000" dirty="0" err="1"/>
              <a:t>Meryem</a:t>
            </a:r>
            <a:r>
              <a:rPr lang="en-US" sz="2000" dirty="0"/>
              <a:t> Ana”, or “the Virgin Mary” by the local people. Its old name is “</a:t>
            </a:r>
            <a:r>
              <a:rPr lang="en-US" sz="2000" dirty="0" err="1"/>
              <a:t>Sumela</a:t>
            </a:r>
            <a:r>
              <a:rPr lang="en-US" sz="2000" dirty="0"/>
              <a:t> Monastery”. </a:t>
            </a:r>
            <a:endParaRPr lang="tr-TR" sz="2000" dirty="0"/>
          </a:p>
        </p:txBody>
      </p:sp>
      <p:pic>
        <p:nvPicPr>
          <p:cNvPr id="8" name="Resim Yer Tutucusu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72" r="7772"/>
          <a:stretch>
            <a:fillRect/>
          </a:stretch>
        </p:blipFill>
        <p:spPr/>
      </p:pic>
    </p:spTree>
    <p:extLst>
      <p:ext uri="{BB962C8B-B14F-4D97-AF65-F5344CB8AC3E}">
        <p14:creationId xmlns:p14="http://schemas.microsoft.com/office/powerpoint/2010/main" val="322480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Hagia</a:t>
            </a:r>
            <a:r>
              <a:rPr lang="tr-TR" dirty="0"/>
              <a:t> </a:t>
            </a:r>
            <a:r>
              <a:rPr lang="tr-TR" dirty="0" err="1"/>
              <a:t>Sophia</a:t>
            </a:r>
            <a:r>
              <a:rPr lang="tr-TR" dirty="0"/>
              <a:t>(İstanbul)</a:t>
            </a:r>
            <a:br>
              <a:rPr lang="tr-TR" dirty="0"/>
            </a:br>
            <a:endParaRPr lang="tr-TR" dirty="0"/>
          </a:p>
        </p:txBody>
      </p:sp>
      <p:pic>
        <p:nvPicPr>
          <p:cNvPr id="5" name="Resim Yer Tutucusu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4381" r="14381"/>
          <a:stretch>
            <a:fillRect/>
          </a:stretch>
        </p:blipFill>
        <p:spPr/>
      </p:pic>
      <p:sp>
        <p:nvSpPr>
          <p:cNvPr id="4" name="Metin Yer Tutucusu 3"/>
          <p:cNvSpPr>
            <a:spLocks noGrp="1"/>
          </p:cNvSpPr>
          <p:nvPr>
            <p:ph type="body" sz="half" idx="2"/>
          </p:nvPr>
        </p:nvSpPr>
        <p:spPr/>
        <p:txBody>
          <a:bodyPr>
            <a:normAutofit/>
          </a:bodyPr>
          <a:lstStyle/>
          <a:p>
            <a:r>
              <a:rPr lang="en-US" sz="2000" dirty="0"/>
              <a:t>Today's </a:t>
            </a:r>
            <a:r>
              <a:rPr lang="en-US" sz="2000" dirty="0" err="1"/>
              <a:t>Hagia</a:t>
            </a:r>
            <a:r>
              <a:rPr lang="en-US" sz="2000" dirty="0"/>
              <a:t> Sophia is the third building constructed in the same place with a different architectural understanding than its predecessors. </a:t>
            </a:r>
            <a:r>
              <a:rPr lang="en-US" sz="2000" dirty="0" err="1"/>
              <a:t>Hagia</a:t>
            </a:r>
            <a:r>
              <a:rPr lang="en-US" sz="2000" dirty="0"/>
              <a:t> Sophia considered the embodiment of Byzantine Architecture and also said changed the history of architecture. By the order of Emperor </a:t>
            </a:r>
            <a:r>
              <a:rPr lang="en-US" sz="2000" dirty="0" err="1"/>
              <a:t>Justinianos</a:t>
            </a:r>
            <a:r>
              <a:rPr lang="en-US" sz="2000" dirty="0"/>
              <a:t>, it was built by </a:t>
            </a:r>
            <a:r>
              <a:rPr lang="en-US" sz="2000" dirty="0" err="1"/>
              <a:t>Anthemios</a:t>
            </a:r>
            <a:r>
              <a:rPr lang="en-US" sz="2000" dirty="0"/>
              <a:t> and </a:t>
            </a:r>
            <a:r>
              <a:rPr lang="en-US" sz="2000" dirty="0" err="1"/>
              <a:t>Isidoros</a:t>
            </a:r>
            <a:r>
              <a:rPr lang="en-US" sz="2000" dirty="0"/>
              <a:t> from </a:t>
            </a:r>
            <a:r>
              <a:rPr lang="en-US" sz="2000" dirty="0" err="1"/>
              <a:t>Miletos</a:t>
            </a:r>
            <a:r>
              <a:rPr lang="en-US" sz="2000" dirty="0"/>
              <a:t> </a:t>
            </a:r>
            <a:r>
              <a:rPr lang="tr-TR" sz="2000" dirty="0"/>
              <a:t>.</a:t>
            </a:r>
          </a:p>
        </p:txBody>
      </p:sp>
    </p:spTree>
    <p:extLst>
      <p:ext uri="{BB962C8B-B14F-4D97-AF65-F5344CB8AC3E}">
        <p14:creationId xmlns:p14="http://schemas.microsoft.com/office/powerpoint/2010/main" val="234543644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620</Words>
  <Application>Microsoft Office PowerPoint</Application>
  <PresentationFormat>Widescreen</PresentationFormat>
  <Paragraphs>44</Paragraphs>
  <Slides>14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Calibri</vt:lpstr>
      <vt:lpstr>Calibri Light</vt:lpstr>
      <vt:lpstr>Office Teması</vt:lpstr>
      <vt:lpstr>Turkey</vt:lpstr>
      <vt:lpstr>About Turkey</vt:lpstr>
      <vt:lpstr>Mustafa Kemal Atatürk </vt:lpstr>
      <vt:lpstr>Turkish Cuisine</vt:lpstr>
      <vt:lpstr>Turkey's Best Known Beauties</vt:lpstr>
      <vt:lpstr>Travertines (Pamukkale) </vt:lpstr>
      <vt:lpstr>Fairy Chimneys (Cappadocia) </vt:lpstr>
      <vt:lpstr>Sumela Monastry (Trabzon) </vt:lpstr>
      <vt:lpstr>Hagia Sophia(İstanbul) </vt:lpstr>
      <vt:lpstr>Göbeklitepe (Şanlıurfa) </vt:lpstr>
      <vt:lpstr>Some Other Beauties of Turkey</vt:lpstr>
      <vt:lpstr>PowerPoint-præsentation</vt:lpstr>
      <vt:lpstr>PowerPoint-præsentation</vt:lpstr>
      <vt:lpstr>Salda Lake (Burdur)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dc:title>
  <dc:creator>Ayhan</dc:creator>
  <cp:lastModifiedBy>Aino Elisa Haaparanta - elis0910</cp:lastModifiedBy>
  <cp:revision>71</cp:revision>
  <dcterms:created xsi:type="dcterms:W3CDTF">2021-11-07T16:37:05Z</dcterms:created>
  <dcterms:modified xsi:type="dcterms:W3CDTF">2021-11-19T11:45:22Z</dcterms:modified>
</cp:coreProperties>
</file>