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PT Sans Narrow" panose="020B0506020203020204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97273af13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97273af13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97273af13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97273af13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97273af13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97273af13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97273af1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97273af1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97273af1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97273af13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97273af1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97273af13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97273af1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97273af1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97273af1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97273af1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97273af13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97273af13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97273af13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97273af13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97273af13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97273af13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3650" y="1549339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Dissemination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3025" y="346250"/>
            <a:ext cx="797825" cy="55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4150" y="160200"/>
            <a:ext cx="2851974" cy="74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systematically use the etwinning site or the project website to share the project?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938625"/>
            <a:ext cx="8520600" cy="26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Four of the schools that participated in the project systematically use the etwinning site or the project website to share the project.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of them did it in the beginning but the Covid -19 affected everything in the school.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Sadly England have no longer access following Brexit. 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media were used when teachers and pupils travelled?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938625"/>
            <a:ext cx="8520600" cy="27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teachers and pupils was traveling they used whatsapp, facebook and emails to communicate.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7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Many new paths had to be taken and online media were used more to share the project than in the beginning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0349" y="3579625"/>
            <a:ext cx="1116817" cy="112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5425" y="3745350"/>
            <a:ext cx="924449" cy="924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7625" y="3711725"/>
            <a:ext cx="991700" cy="99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57508" y="3645677"/>
            <a:ext cx="1208268" cy="112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Something else you want to talk about media or presentation in connection with the project?</a:t>
            </a:r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2129125"/>
            <a:ext cx="8520600" cy="24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Many teachers who took part in the project felt that they were very successful in disseminating information and promoting the project, even though Covid-19 had placed great restrictions and made many things much more difficult.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7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 the project visible in your school?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project was visible in all schools.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Pupils took part in making posters that were put up on school walls.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posters of all partners countries, information about the project and photos.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Pupils wrote articles in school newspapers and the local newspaper published news.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school received the local newspaper and introduced the project.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Teachers did also used the scholls websites, school Facebook and school Instagram site to tell about the project.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Teachers who worked on the project talkies about and introduced other teachers at the school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Pupils who went on trips gave presentations to fellow pupils.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Arial"/>
              <a:buChar char="●"/>
            </a:pP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school had to significantly reduce its participation due to Covid-19 and therefore greatly reduced the visibility of the project in that school.</a:t>
            </a: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inform the parents about the project?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 b="1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 the participating schools inform parents about the project.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Monthly newsletters, school websites and organized emails were used.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it came to choosing pupils to go on trips or get parents to take on pupils in accommodation, an email or letter was sent to all parents.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Those who were interested were invited to a meeting at the school. </a:t>
            </a:r>
            <a:endParaRPr sz="17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have assemblies about Erasmus?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Half of the school’s hat assemblies about Erasmus on the project time.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beginning one of this three schools invited all pupils to hear about our project and later they arranged assemblies about the Learning Activities.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Second of them had assemblies at the school in the beginning of the project and planned to do more later but could not because of Covid-19.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third school invite teachers, pupils and parents took part in the assembly voluntarily.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 the project presented to other teachers in your school?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781725"/>
            <a:ext cx="8520600" cy="25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the participating schools presented the project to other teachers in their schools.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used staff meetings to speech about the project and show powerpoint.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used dissemination board and one school used emails because of covid and no staff meetings. 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200" b="1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share information about your project with other schools?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11700" y="1860175"/>
            <a:ext cx="8520600" cy="27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Only two of six schools share information about the project with other schools.  </a:t>
            </a:r>
            <a:endParaRPr sz="17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of them used time when they took apart in courses with teachers from other schools and talked about the project. </a:t>
            </a:r>
            <a:endParaRPr sz="17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They also invited the Municipality’s schools Department and politicians to join there Learning Activity. 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 the project presented in the media?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Five of six participating schools presented the project in the media. </a:t>
            </a:r>
            <a:endParaRPr sz="17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used 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social media such as twitter and Facebook and </a:t>
            </a: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local newspapers. </a:t>
            </a:r>
            <a:endParaRPr sz="17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of the schools are intended to send </a:t>
            </a:r>
            <a:r>
              <a:rPr lang="en" sz="17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an article to the local newspapers at the end of the project. </a:t>
            </a: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pupils who visited schools, introduce the project to other pupils when they got home?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916200"/>
            <a:ext cx="8520600" cy="265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7763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 half of the schools that participated in the project had pupils introduce the project to other pupils.</a:t>
            </a:r>
            <a:endParaRPr sz="202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776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0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used</a:t>
            </a:r>
            <a:r>
              <a:rPr lang="en" sz="2022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presentations in classes, discussed with their fellow classmates/year group about their experience and in assemblies. </a:t>
            </a:r>
            <a:endParaRPr sz="2022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the teachers who visited other schools introduce the project when they got home?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848975"/>
            <a:ext cx="8520600" cy="27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the schools that participated in the project introduce the project when they got home. 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used staff meetings, meetings with teachers that taking part in the project and assemblies.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school used articles in printed school magazine and one used email because they have not been able to meet face to face. 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Skærmshow (16:9)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PT Sans Narrow</vt:lpstr>
      <vt:lpstr>Open Sans</vt:lpstr>
      <vt:lpstr>Arial</vt:lpstr>
      <vt:lpstr>Tropic</vt:lpstr>
      <vt:lpstr>Active</vt:lpstr>
      <vt:lpstr>Was the project visible in your school?</vt:lpstr>
      <vt:lpstr>Did you inform the parents about the project?</vt:lpstr>
      <vt:lpstr>Did you have assemblies about Erasmus?</vt:lpstr>
      <vt:lpstr>Was the project presented to other teachers in your school?</vt:lpstr>
      <vt:lpstr>Did you share information about your project with other schools?</vt:lpstr>
      <vt:lpstr>Was the project presented in the media?</vt:lpstr>
      <vt:lpstr>Did pupils who visited schools, introduce the project to other pupils when they got home?</vt:lpstr>
      <vt:lpstr>Did the teachers who visited other schools introduce the project when they got home?</vt:lpstr>
      <vt:lpstr>Did you systematically use the etwinning site or the project website to share the project?</vt:lpstr>
      <vt:lpstr>What media were used when teachers and pupils travelled?</vt:lpstr>
      <vt:lpstr>Something else you want to talk about media or presentation in connection with the project?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</dc:title>
  <dc:creator>Aino Elisa Haaparanta</dc:creator>
  <cp:lastModifiedBy>Aino Elisa Haaparanta</cp:lastModifiedBy>
  <cp:revision>1</cp:revision>
  <dcterms:modified xsi:type="dcterms:W3CDTF">2022-05-21T07:31:55Z</dcterms:modified>
</cp:coreProperties>
</file>