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9" r:id="rId2"/>
    <p:sldId id="258"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176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14" name="Titolo 13"/>
          <p:cNvSpPr>
            <a:spLocks noGrp="1"/>
          </p:cNvSpPr>
          <p:nvPr>
            <p:ph type="ctrTitle"/>
          </p:nvPr>
        </p:nvSpPr>
        <p:spPr>
          <a:xfrm>
            <a:off x="1432560" y="359898"/>
            <a:ext cx="7406640" cy="1472184"/>
          </a:xfrm>
        </p:spPr>
        <p:txBody>
          <a:bodyPr anchor="b"/>
          <a:lstStyle>
            <a:lvl1pPr algn="l">
              <a:defRPr/>
            </a:lvl1pPr>
            <a:extLst/>
          </a:lstStyle>
          <a:p>
            <a:r>
              <a:rPr kumimoji="0" lang="it-IT" smtClean="0"/>
              <a:t>Fare clic per modificare lo stile del titolo</a:t>
            </a:r>
            <a:endParaRPr kumimoji="0" lang="en-US"/>
          </a:p>
        </p:txBody>
      </p:sp>
      <p:sp>
        <p:nvSpPr>
          <p:cNvPr id="22" name="Sottotitolo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it-IT" smtClean="0"/>
              <a:t>Fare clic per modificare lo stile del sottotitolo dello schema</a:t>
            </a:r>
            <a:endParaRPr kumimoji="0" lang="en-US"/>
          </a:p>
        </p:txBody>
      </p:sp>
      <p:sp>
        <p:nvSpPr>
          <p:cNvPr id="7" name="Segnaposto data 6"/>
          <p:cNvSpPr>
            <a:spLocks noGrp="1"/>
          </p:cNvSpPr>
          <p:nvPr>
            <p:ph type="dt" sz="half" idx="10"/>
          </p:nvPr>
        </p:nvSpPr>
        <p:spPr/>
        <p:txBody>
          <a:bodyPr/>
          <a:lstStyle>
            <a:extLst/>
          </a:lstStyle>
          <a:p>
            <a:fld id="{1FDF8182-A557-4B45-B017-1CB4E2D27B04}" type="datetimeFigureOut">
              <a:rPr lang="it-IT" smtClean="0"/>
              <a:pPr/>
              <a:t>06/04/2018</a:t>
            </a:fld>
            <a:endParaRPr lang="it-IT"/>
          </a:p>
        </p:txBody>
      </p:sp>
      <p:sp>
        <p:nvSpPr>
          <p:cNvPr id="20" name="Segnaposto piè di pagina 19"/>
          <p:cNvSpPr>
            <a:spLocks noGrp="1"/>
          </p:cNvSpPr>
          <p:nvPr>
            <p:ph type="ftr" sz="quarter" idx="11"/>
          </p:nvPr>
        </p:nvSpPr>
        <p:spPr/>
        <p:txBody>
          <a:bodyPr/>
          <a:lstStyle>
            <a:extLst/>
          </a:lstStyle>
          <a:p>
            <a:endParaRPr lang="it-IT"/>
          </a:p>
        </p:txBody>
      </p:sp>
      <p:sp>
        <p:nvSpPr>
          <p:cNvPr id="10" name="Segnaposto numero diapositiva 9"/>
          <p:cNvSpPr>
            <a:spLocks noGrp="1"/>
          </p:cNvSpPr>
          <p:nvPr>
            <p:ph type="sldNum" sz="quarter" idx="12"/>
          </p:nvPr>
        </p:nvSpPr>
        <p:spPr/>
        <p:txBody>
          <a:bodyPr/>
          <a:lstStyle>
            <a:extLst/>
          </a:lstStyle>
          <a:p>
            <a:fld id="{A1259838-6082-42CC-A723-C2082A8C0066}" type="slidenum">
              <a:rPr lang="it-IT" smtClean="0"/>
              <a:pPr/>
              <a:t>‹N›</a:t>
            </a:fld>
            <a:endParaRPr lang="it-IT"/>
          </a:p>
        </p:txBody>
      </p:sp>
      <p:sp>
        <p:nvSpPr>
          <p:cNvPr id="8" name="Oval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spd="slow">
    <p:wipe dir="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1FDF8182-A557-4B45-B017-1CB4E2D27B04}" type="datetimeFigureOut">
              <a:rPr lang="it-IT" smtClean="0"/>
              <a:pPr/>
              <a:t>06/04/2018</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A1259838-6082-42CC-A723-C2082A8C0066}" type="slidenum">
              <a:rPr lang="it-IT" smtClean="0"/>
              <a:pPr/>
              <a:t>‹N›</a:t>
            </a:fld>
            <a:endParaRPr lang="it-IT"/>
          </a:p>
        </p:txBody>
      </p:sp>
    </p:spTree>
  </p:cSld>
  <p:clrMapOvr>
    <a:masterClrMapping/>
  </p:clrMapOvr>
  <p:transition spd="slow">
    <p:wipe dir="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858000" y="274639"/>
            <a:ext cx="1828800" cy="5851525"/>
          </a:xfrm>
        </p:spPr>
        <p:txBody>
          <a:bodyPr vert="eaVert"/>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1143000" y="274640"/>
            <a:ext cx="5562600" cy="5851525"/>
          </a:xfrm>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1FDF8182-A557-4B45-B017-1CB4E2D27B04}" type="datetimeFigureOut">
              <a:rPr lang="it-IT" smtClean="0"/>
              <a:pPr/>
              <a:t>06/04/2018</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A1259838-6082-42CC-A723-C2082A8C0066}" type="slidenum">
              <a:rPr lang="it-IT" smtClean="0"/>
              <a:pPr/>
              <a:t>‹N›</a:t>
            </a:fld>
            <a:endParaRPr lang="it-IT"/>
          </a:p>
        </p:txBody>
      </p:sp>
    </p:spTree>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1FDF8182-A557-4B45-B017-1CB4E2D27B04}" type="datetimeFigureOut">
              <a:rPr lang="it-IT" smtClean="0"/>
              <a:pPr/>
              <a:t>06/04/2018</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A1259838-6082-42CC-A723-C2082A8C0066}" type="slidenum">
              <a:rPr lang="it-IT" smtClean="0"/>
              <a:pPr/>
              <a:t>‹N›</a:t>
            </a:fld>
            <a:endParaRPr lang="it-IT"/>
          </a:p>
        </p:txBody>
      </p:sp>
    </p:spTree>
  </p:cSld>
  <p:clrMapOvr>
    <a:masterClrMapping/>
  </p:clrMapOvr>
  <p:transition spd="slow">
    <p:wipe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7" name="Rettangolo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olo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extLst/>
          </a:lstStyle>
          <a:p>
            <a:fld id="{1FDF8182-A557-4B45-B017-1CB4E2D27B04}" type="datetimeFigureOut">
              <a:rPr lang="it-IT" smtClean="0"/>
              <a:pPr/>
              <a:t>06/04/2018</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A1259838-6082-42CC-A723-C2082A8C0066}" type="slidenum">
              <a:rPr lang="it-IT" smtClean="0"/>
              <a:pPr/>
              <a:t>‹N›</a:t>
            </a:fld>
            <a:endParaRPr lang="it-IT"/>
          </a:p>
        </p:txBody>
      </p:sp>
      <p:sp>
        <p:nvSpPr>
          <p:cNvPr id="10" name="Rettangolo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spd="slow">
    <p:wipe dir="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1435608" y="274320"/>
            <a:ext cx="7498080" cy="1143000"/>
          </a:xfrm>
        </p:spPr>
        <p:txBody>
          <a:bodyPr/>
          <a:lstStyle>
            <a:extLst/>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fld id="{1FDF8182-A557-4B45-B017-1CB4E2D27B04}" type="datetimeFigureOut">
              <a:rPr lang="it-IT" smtClean="0"/>
              <a:pPr/>
              <a:t>06/04/2018</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A1259838-6082-42CC-A723-C2082A8C0066}" type="slidenum">
              <a:rPr lang="it-IT" smtClean="0"/>
              <a:pPr/>
              <a:t>‹N›</a:t>
            </a:fld>
            <a:endParaRPr lang="it-IT"/>
          </a:p>
        </p:txBody>
      </p:sp>
    </p:spTree>
  </p:cSld>
  <p:clrMapOvr>
    <a:masterClrMapping/>
  </p:clrMapOvr>
  <p:transition spd="slow">
    <p:wipe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extLst/>
          </a:lstStyle>
          <a:p>
            <a:fld id="{1FDF8182-A557-4B45-B017-1CB4E2D27B04}" type="datetimeFigureOut">
              <a:rPr lang="it-IT" smtClean="0"/>
              <a:pPr/>
              <a:t>06/04/2018</a:t>
            </a:fld>
            <a:endParaRPr lang="it-IT"/>
          </a:p>
        </p:txBody>
      </p:sp>
      <p:sp>
        <p:nvSpPr>
          <p:cNvPr id="8" name="Segnaposto piè di pagina 7"/>
          <p:cNvSpPr>
            <a:spLocks noGrp="1"/>
          </p:cNvSpPr>
          <p:nvPr>
            <p:ph type="ftr" sz="quarter" idx="11"/>
          </p:nvPr>
        </p:nvSpPr>
        <p:spPr/>
        <p:txBody>
          <a:bodyPr/>
          <a:lstStyle>
            <a:extLst/>
          </a:lstStyle>
          <a:p>
            <a:endParaRPr lang="it-IT"/>
          </a:p>
        </p:txBody>
      </p:sp>
      <p:sp>
        <p:nvSpPr>
          <p:cNvPr id="9" name="Segnaposto numero diapositiva 8"/>
          <p:cNvSpPr>
            <a:spLocks noGrp="1"/>
          </p:cNvSpPr>
          <p:nvPr>
            <p:ph type="sldNum" sz="quarter" idx="12"/>
          </p:nvPr>
        </p:nvSpPr>
        <p:spPr/>
        <p:txBody>
          <a:bodyPr/>
          <a:lstStyle>
            <a:extLst/>
          </a:lstStyle>
          <a:p>
            <a:fld id="{A1259838-6082-42CC-A723-C2082A8C0066}" type="slidenum">
              <a:rPr lang="it-IT" smtClean="0"/>
              <a:pPr/>
              <a:t>‹N›</a:t>
            </a:fld>
            <a:endParaRPr lang="it-IT"/>
          </a:p>
        </p:txBody>
      </p:sp>
    </p:spTree>
  </p:cSld>
  <p:clrMapOvr>
    <a:masterClrMapping/>
  </p:clrMapOvr>
  <p:transition spd="slow">
    <p:wipe dir="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1435608" y="274320"/>
            <a:ext cx="7498080" cy="1143000"/>
          </a:xfrm>
        </p:spPr>
        <p:txBody>
          <a:bodyPr anchor="ctr"/>
          <a:lstStyle>
            <a:extLst/>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extLst/>
          </a:lstStyle>
          <a:p>
            <a:fld id="{1FDF8182-A557-4B45-B017-1CB4E2D27B04}" type="datetimeFigureOut">
              <a:rPr lang="it-IT" smtClean="0"/>
              <a:pPr/>
              <a:t>06/04/2018</a:t>
            </a:fld>
            <a:endParaRPr lang="it-IT"/>
          </a:p>
        </p:txBody>
      </p:sp>
      <p:sp>
        <p:nvSpPr>
          <p:cNvPr id="4" name="Segnaposto piè di pagina 3"/>
          <p:cNvSpPr>
            <a:spLocks noGrp="1"/>
          </p:cNvSpPr>
          <p:nvPr>
            <p:ph type="ftr" sz="quarter" idx="11"/>
          </p:nvPr>
        </p:nvSpPr>
        <p:spPr/>
        <p:txBody>
          <a:bodyPr/>
          <a:lstStyle>
            <a:extLst/>
          </a:lstStyle>
          <a:p>
            <a:endParaRPr lang="it-IT"/>
          </a:p>
        </p:txBody>
      </p:sp>
      <p:sp>
        <p:nvSpPr>
          <p:cNvPr id="5" name="Segnaposto numero diapositiva 4"/>
          <p:cNvSpPr>
            <a:spLocks noGrp="1"/>
          </p:cNvSpPr>
          <p:nvPr>
            <p:ph type="sldNum" sz="quarter" idx="12"/>
          </p:nvPr>
        </p:nvSpPr>
        <p:spPr/>
        <p:txBody>
          <a:bodyPr/>
          <a:lstStyle>
            <a:extLst/>
          </a:lstStyle>
          <a:p>
            <a:fld id="{A1259838-6082-42CC-A723-C2082A8C0066}" type="slidenum">
              <a:rPr lang="it-IT" smtClean="0"/>
              <a:pPr/>
              <a:t>‹N›</a:t>
            </a:fld>
            <a:endParaRPr lang="it-IT"/>
          </a:p>
        </p:txBody>
      </p:sp>
    </p:spTree>
  </p:cSld>
  <p:clrMapOvr>
    <a:masterClrMapping/>
  </p:clrMapOvr>
  <p:transition spd="slow">
    <p:wipe dir="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5" name="Rettangolo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Segnaposto data 1"/>
          <p:cNvSpPr>
            <a:spLocks noGrp="1"/>
          </p:cNvSpPr>
          <p:nvPr>
            <p:ph type="dt" sz="half" idx="10"/>
          </p:nvPr>
        </p:nvSpPr>
        <p:spPr/>
        <p:txBody>
          <a:bodyPr/>
          <a:lstStyle>
            <a:extLst/>
          </a:lstStyle>
          <a:p>
            <a:fld id="{1FDF8182-A557-4B45-B017-1CB4E2D27B04}" type="datetimeFigureOut">
              <a:rPr lang="it-IT" smtClean="0"/>
              <a:pPr/>
              <a:t>06/04/2018</a:t>
            </a:fld>
            <a:endParaRPr lang="it-IT"/>
          </a:p>
        </p:txBody>
      </p:sp>
      <p:sp>
        <p:nvSpPr>
          <p:cNvPr id="3" name="Segnaposto piè di pagina 2"/>
          <p:cNvSpPr>
            <a:spLocks noGrp="1"/>
          </p:cNvSpPr>
          <p:nvPr>
            <p:ph type="ftr" sz="quarter" idx="11"/>
          </p:nvPr>
        </p:nvSpPr>
        <p:spPr/>
        <p:txBody>
          <a:bodyPr/>
          <a:lstStyle>
            <a:extLst/>
          </a:lstStyle>
          <a:p>
            <a:endParaRPr lang="it-IT"/>
          </a:p>
        </p:txBody>
      </p:sp>
      <p:sp>
        <p:nvSpPr>
          <p:cNvPr id="4" name="Segnaposto numero diapositiva 3"/>
          <p:cNvSpPr>
            <a:spLocks noGrp="1"/>
          </p:cNvSpPr>
          <p:nvPr>
            <p:ph type="sldNum" sz="quarter" idx="12"/>
          </p:nvPr>
        </p:nvSpPr>
        <p:spPr/>
        <p:txBody>
          <a:bodyPr/>
          <a:lstStyle>
            <a:extLst/>
          </a:lstStyle>
          <a:p>
            <a:fld id="{A1259838-6082-42CC-A723-C2082A8C0066}" type="slidenum">
              <a:rPr lang="it-IT" smtClean="0"/>
              <a:pPr/>
              <a:t>‹N›</a:t>
            </a:fld>
            <a:endParaRPr lang="it-IT"/>
          </a:p>
        </p:txBody>
      </p:sp>
      <p:sp>
        <p:nvSpPr>
          <p:cNvPr id="6" name="Rettangolo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spd="slow">
    <p:wipe dir="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fld id="{1FDF8182-A557-4B45-B017-1CB4E2D27B04}" type="datetimeFigureOut">
              <a:rPr lang="it-IT" smtClean="0"/>
              <a:pPr/>
              <a:t>06/04/2018</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A1259838-6082-42CC-A723-C2082A8C0066}" type="slidenum">
              <a:rPr lang="it-IT" smtClean="0"/>
              <a:pPr/>
              <a:t>‹N›</a:t>
            </a:fld>
            <a:endParaRPr lang="it-IT"/>
          </a:p>
        </p:txBody>
      </p:sp>
    </p:spTree>
  </p:cSld>
  <p:clrMapOvr>
    <a:masterClrMapping/>
  </p:clrMapOvr>
  <p:transition spd="slow">
    <p:wipe dir="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it-IT" smtClean="0"/>
              <a:t>Fare clic per modificare lo stile del titolo</a:t>
            </a:r>
            <a:endParaRPr kumimoji="0" lang="en-US"/>
          </a:p>
        </p:txBody>
      </p:sp>
      <p:sp>
        <p:nvSpPr>
          <p:cNvPr id="5" name="Segnaposto data 4"/>
          <p:cNvSpPr>
            <a:spLocks noGrp="1"/>
          </p:cNvSpPr>
          <p:nvPr>
            <p:ph type="dt" sz="half" idx="10"/>
          </p:nvPr>
        </p:nvSpPr>
        <p:spPr/>
        <p:txBody>
          <a:bodyPr/>
          <a:lstStyle>
            <a:extLst/>
          </a:lstStyle>
          <a:p>
            <a:fld id="{1FDF8182-A557-4B45-B017-1CB4E2D27B04}" type="datetimeFigureOut">
              <a:rPr lang="it-IT" smtClean="0"/>
              <a:pPr/>
              <a:t>06/04/2018</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A1259838-6082-42CC-A723-C2082A8C0066}" type="slidenum">
              <a:rPr lang="it-IT" smtClean="0"/>
              <a:pPr/>
              <a:t>‹N›</a:t>
            </a:fld>
            <a:endParaRPr lang="it-IT"/>
          </a:p>
        </p:txBody>
      </p:sp>
      <p:sp>
        <p:nvSpPr>
          <p:cNvPr id="8" name="Rettangolo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Segnaposto immagin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it-IT" smtClean="0"/>
              <a:t>Fare clic sull'icona per inserire un'immagine</a:t>
            </a:r>
            <a:endParaRPr kumimoji="0" lang="en-US" dirty="0"/>
          </a:p>
        </p:txBody>
      </p:sp>
      <p:sp>
        <p:nvSpPr>
          <p:cNvPr id="9" name="Elaborazione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Elaborazione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Segnaposto testo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it-IT" smtClean="0"/>
              <a:t>Fare clic per modificare stili del testo dello schema</a:t>
            </a:r>
          </a:p>
        </p:txBody>
      </p:sp>
    </p:spTree>
  </p:cSld>
  <p:clrMapOvr>
    <a:masterClrMapping/>
  </p:clrMapOvr>
  <p:transition spd="slow">
    <p:wipe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Torta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Anello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ttangolo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Segnaposto titolo 4"/>
          <p:cNvSpPr>
            <a:spLocks noGrp="1"/>
          </p:cNvSpPr>
          <p:nvPr>
            <p:ph type="title"/>
          </p:nvPr>
        </p:nvSpPr>
        <p:spPr>
          <a:xfrm>
            <a:off x="1435608" y="274638"/>
            <a:ext cx="7498080" cy="1143000"/>
          </a:xfrm>
          <a:prstGeom prst="rect">
            <a:avLst/>
          </a:prstGeom>
        </p:spPr>
        <p:txBody>
          <a:bodyPr anchor="ctr">
            <a:normAutofit/>
          </a:bodyPr>
          <a:lstStyle>
            <a:extLst/>
          </a:lstStyle>
          <a:p>
            <a:r>
              <a:rPr kumimoji="0" lang="it-IT" smtClean="0"/>
              <a:t>Fare clic per modificare lo stile del titolo</a:t>
            </a:r>
            <a:endParaRPr kumimoji="0" lang="en-US"/>
          </a:p>
        </p:txBody>
      </p:sp>
      <p:sp>
        <p:nvSpPr>
          <p:cNvPr id="9" name="Segnaposto testo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24" name="Segnaposto data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FDF8182-A557-4B45-B017-1CB4E2D27B04}" type="datetimeFigureOut">
              <a:rPr lang="it-IT" smtClean="0"/>
              <a:pPr/>
              <a:t>06/04/2018</a:t>
            </a:fld>
            <a:endParaRPr lang="it-IT"/>
          </a:p>
        </p:txBody>
      </p:sp>
      <p:sp>
        <p:nvSpPr>
          <p:cNvPr id="10" name="Segnaposto piè di pagina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it-IT"/>
          </a:p>
        </p:txBody>
      </p:sp>
      <p:sp>
        <p:nvSpPr>
          <p:cNvPr id="22" name="Segnaposto numero diapositiva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1259838-6082-42CC-A723-C2082A8C0066}" type="slidenum">
              <a:rPr lang="it-IT" smtClean="0"/>
              <a:pPr/>
              <a:t>‹N›</a:t>
            </a:fld>
            <a:endParaRPr lang="it-IT"/>
          </a:p>
        </p:txBody>
      </p:sp>
      <p:sp>
        <p:nvSpPr>
          <p:cNvPr id="15" name="Rettangolo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wipe dir="r"/>
  </p:transition>
  <p:timing>
    <p:tnLst>
      <p:par>
        <p:cTn id="1" dur="indefinite" restart="never" nodeType="tmRoot"/>
      </p:par>
    </p:tnLst>
  </p:timing>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pPr algn="ctr"/>
            <a:r>
              <a:rPr lang="it-IT" sz="8000" b="1" i="1" dirty="0" err="1" smtClean="0"/>
              <a:t>Easter</a:t>
            </a:r>
            <a:r>
              <a:rPr lang="it-IT" sz="8000" b="1" i="1" dirty="0" smtClean="0"/>
              <a:t> in Italy</a:t>
            </a:r>
            <a:endParaRPr lang="it-IT" sz="8000" b="1" i="1" dirty="0"/>
          </a:p>
        </p:txBody>
      </p:sp>
      <p:sp>
        <p:nvSpPr>
          <p:cNvPr id="3" name="Sottotitolo 2"/>
          <p:cNvSpPr>
            <a:spLocks noGrp="1"/>
          </p:cNvSpPr>
          <p:nvPr>
            <p:ph type="subTitle" idx="1"/>
          </p:nvPr>
        </p:nvSpPr>
        <p:spPr>
          <a:xfrm>
            <a:off x="1500166" y="2571744"/>
            <a:ext cx="7406640" cy="1752600"/>
          </a:xfrm>
        </p:spPr>
        <p:txBody>
          <a:bodyPr/>
          <a:lstStyle/>
          <a:p>
            <a:pPr algn="ctr"/>
            <a:r>
              <a:rPr lang="it-IT" b="1" dirty="0" err="1" smtClean="0"/>
              <a:t>How</a:t>
            </a:r>
            <a:r>
              <a:rPr lang="it-IT" b="1" dirty="0" smtClean="0"/>
              <a:t> do </a:t>
            </a:r>
            <a:r>
              <a:rPr lang="it-IT" b="1" dirty="0" err="1" smtClean="0"/>
              <a:t>we</a:t>
            </a:r>
            <a:r>
              <a:rPr lang="it-IT" b="1" dirty="0" smtClean="0"/>
              <a:t> celebrate </a:t>
            </a:r>
            <a:r>
              <a:rPr lang="it-IT" b="1" dirty="0" err="1" smtClean="0"/>
              <a:t>Easter</a:t>
            </a:r>
            <a:r>
              <a:rPr lang="it-IT" b="1" dirty="0" smtClean="0"/>
              <a:t> in Italy?</a:t>
            </a:r>
            <a:endParaRPr lang="it-IT" b="1" dirty="0"/>
          </a:p>
        </p:txBody>
      </p:sp>
    </p:spTree>
  </p:cSld>
  <p:clrMapOvr>
    <a:masterClrMapping/>
  </p:clrMapOvr>
  <p:transition spd="slow" advTm="10000">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714612" y="214290"/>
            <a:ext cx="4167190" cy="1162050"/>
          </a:xfrm>
        </p:spPr>
        <p:txBody>
          <a:bodyPr>
            <a:noAutofit/>
          </a:bodyPr>
          <a:lstStyle/>
          <a:p>
            <a:pPr algn="ctr"/>
            <a:r>
              <a:rPr lang="it-IT" sz="4800" i="1" dirty="0" err="1" smtClean="0">
                <a:solidFill>
                  <a:srgbClr val="0070C0"/>
                </a:solidFill>
                <a:effectLst>
                  <a:outerShdw blurRad="38100" dist="38100" dir="2700000" algn="tl">
                    <a:srgbClr val="000000">
                      <a:alpha val="43137"/>
                    </a:srgbClr>
                  </a:outerShdw>
                </a:effectLst>
                <a:latin typeface="Californian FB" pitchFamily="18" charset="0"/>
              </a:rPr>
              <a:t>Easter</a:t>
            </a:r>
            <a:r>
              <a:rPr lang="it-IT" sz="4800" i="1" dirty="0" smtClean="0">
                <a:solidFill>
                  <a:srgbClr val="0070C0"/>
                </a:solidFill>
                <a:effectLst>
                  <a:outerShdw blurRad="38100" dist="38100" dir="2700000" algn="tl">
                    <a:srgbClr val="000000">
                      <a:alpha val="43137"/>
                    </a:srgbClr>
                  </a:outerShdw>
                </a:effectLst>
                <a:latin typeface="Californian FB" pitchFamily="18" charset="0"/>
              </a:rPr>
              <a:t> </a:t>
            </a:r>
            <a:r>
              <a:rPr lang="it-IT" sz="4800" i="1" dirty="0" err="1" smtClean="0">
                <a:solidFill>
                  <a:srgbClr val="0070C0"/>
                </a:solidFill>
                <a:effectLst>
                  <a:outerShdw blurRad="38100" dist="38100" dir="2700000" algn="tl">
                    <a:srgbClr val="000000">
                      <a:alpha val="43137"/>
                    </a:srgbClr>
                  </a:outerShdw>
                </a:effectLst>
                <a:latin typeface="Californian FB" pitchFamily="18" charset="0"/>
              </a:rPr>
              <a:t>Monday</a:t>
            </a:r>
            <a:endParaRPr lang="it-IT" sz="4800" i="1" dirty="0">
              <a:solidFill>
                <a:srgbClr val="0070C0"/>
              </a:solidFill>
              <a:effectLst>
                <a:outerShdw blurRad="38100" dist="38100" dir="2700000" algn="tl">
                  <a:srgbClr val="000000">
                    <a:alpha val="43137"/>
                  </a:srgbClr>
                </a:outerShdw>
              </a:effectLst>
              <a:latin typeface="Californian FB" pitchFamily="18" charset="0"/>
            </a:endParaRPr>
          </a:p>
        </p:txBody>
      </p:sp>
      <p:sp>
        <p:nvSpPr>
          <p:cNvPr id="4" name="Segnaposto testo 3"/>
          <p:cNvSpPr>
            <a:spLocks noGrp="1"/>
          </p:cNvSpPr>
          <p:nvPr>
            <p:ph type="body" idx="2"/>
          </p:nvPr>
        </p:nvSpPr>
        <p:spPr>
          <a:xfrm>
            <a:off x="457200" y="1406964"/>
            <a:ext cx="3810000" cy="1093342"/>
          </a:xfrm>
        </p:spPr>
        <p:txBody>
          <a:bodyPr>
            <a:normAutofit fontScale="77500" lnSpcReduction="20000"/>
          </a:bodyPr>
          <a:lstStyle/>
          <a:p>
            <a:r>
              <a:rPr lang="it-IT" sz="2100" dirty="0" err="1"/>
              <a:t>Easter</a:t>
            </a:r>
            <a:r>
              <a:rPr lang="it-IT" sz="2100" dirty="0"/>
              <a:t> </a:t>
            </a:r>
            <a:r>
              <a:rPr lang="it-IT" sz="2100" dirty="0" err="1"/>
              <a:t>Monday</a:t>
            </a:r>
            <a:r>
              <a:rPr lang="it-IT" sz="2100" dirty="0"/>
              <a:t> </a:t>
            </a:r>
            <a:r>
              <a:rPr lang="it-IT" sz="2100" dirty="0" err="1"/>
              <a:t>isn</a:t>
            </a:r>
            <a:r>
              <a:rPr lang="it-IT" sz="2100" dirty="0"/>
              <a:t>'t </a:t>
            </a:r>
            <a:r>
              <a:rPr lang="it-IT" sz="2100" dirty="0" err="1"/>
              <a:t>actually</a:t>
            </a:r>
            <a:r>
              <a:rPr lang="it-IT" sz="2100" dirty="0"/>
              <a:t> a </a:t>
            </a:r>
            <a:r>
              <a:rPr lang="it-IT" sz="2100" dirty="0" err="1"/>
              <a:t>real</a:t>
            </a:r>
            <a:r>
              <a:rPr lang="it-IT" sz="2100" dirty="0"/>
              <a:t> </a:t>
            </a:r>
            <a:r>
              <a:rPr lang="it-IT" sz="2100" dirty="0" err="1"/>
              <a:t>festivity</a:t>
            </a:r>
            <a:r>
              <a:rPr lang="it-IT" sz="2100" dirty="0"/>
              <a:t> </a:t>
            </a:r>
            <a:r>
              <a:rPr lang="en-US" sz="2100" dirty="0"/>
              <a:t>but it's used to extend holidays, according to Christian religion it's the day when the women met the angel at Jesus' tomb.</a:t>
            </a:r>
            <a:endParaRPr lang="it-IT" sz="2100" dirty="0"/>
          </a:p>
          <a:p>
            <a:endParaRPr lang="it-IT" dirty="0"/>
          </a:p>
        </p:txBody>
      </p:sp>
      <p:pic>
        <p:nvPicPr>
          <p:cNvPr id="5" name="Segnaposto contenuto 4" descr="patta.jpg"/>
          <p:cNvPicPr>
            <a:picLocks noGrp="1" noChangeAspect="1"/>
          </p:cNvPicPr>
          <p:nvPr>
            <p:ph sz="half" idx="1"/>
          </p:nvPr>
        </p:nvPicPr>
        <p:blipFill>
          <a:blip r:embed="rId2"/>
          <a:stretch>
            <a:fillRect/>
          </a:stretch>
        </p:blipFill>
        <p:spPr>
          <a:xfrm>
            <a:off x="500034" y="2428868"/>
            <a:ext cx="5323417" cy="3992563"/>
          </a:xfrm>
        </p:spPr>
      </p:pic>
    </p:spTree>
  </p:cSld>
  <p:clrMapOvr>
    <a:masterClrMapping/>
  </p:clrMapOvr>
  <p:transition spd="slow">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r"/>
            <a:r>
              <a:rPr lang="it-IT" sz="1800" i="1" dirty="0" err="1" smtClean="0">
                <a:latin typeface="Aparajita" pitchFamily="34" charset="0"/>
                <a:cs typeface="Aparajita" pitchFamily="34" charset="0"/>
              </a:rPr>
              <a:t>By</a:t>
            </a:r>
            <a:r>
              <a:rPr lang="it-IT" sz="1800" i="1" dirty="0" smtClean="0">
                <a:latin typeface="Aparajita" pitchFamily="34" charset="0"/>
                <a:cs typeface="Aparajita" pitchFamily="34" charset="0"/>
              </a:rPr>
              <a:t> </a:t>
            </a:r>
            <a:r>
              <a:rPr lang="it-IT" sz="1800" i="1" dirty="0" err="1" smtClean="0">
                <a:latin typeface="Aparajita" pitchFamily="34" charset="0"/>
                <a:cs typeface="Aparajita" pitchFamily="34" charset="0"/>
              </a:rPr>
              <a:t>annamaria</a:t>
            </a:r>
            <a:r>
              <a:rPr lang="it-IT" sz="1800" i="1" dirty="0">
                <a:latin typeface="Aparajita" pitchFamily="34" charset="0"/>
                <a:cs typeface="Aparajita" pitchFamily="34" charset="0"/>
              </a:rPr>
              <a:t> </a:t>
            </a:r>
            <a:r>
              <a:rPr lang="it-IT" sz="1800" i="1" dirty="0" err="1" smtClean="0">
                <a:latin typeface="Aparajita" pitchFamily="34" charset="0"/>
                <a:cs typeface="Aparajita" pitchFamily="34" charset="0"/>
              </a:rPr>
              <a:t>roversi</a:t>
            </a:r>
            <a:r>
              <a:rPr lang="it-IT" sz="1800" i="1" dirty="0">
                <a:latin typeface="Aparajita" pitchFamily="34" charset="0"/>
                <a:cs typeface="Aparajita" pitchFamily="34" charset="0"/>
              </a:rPr>
              <a:t/>
            </a:r>
            <a:br>
              <a:rPr lang="it-IT" sz="1800" i="1" dirty="0">
                <a:latin typeface="Aparajita" pitchFamily="34" charset="0"/>
                <a:cs typeface="Aparajita" pitchFamily="34" charset="0"/>
              </a:rPr>
            </a:br>
            <a:r>
              <a:rPr lang="it-IT" sz="1800" i="1" dirty="0" smtClean="0">
                <a:latin typeface="Aparajita" pitchFamily="34" charset="0"/>
                <a:cs typeface="Aparajita" pitchFamily="34" charset="0"/>
              </a:rPr>
              <a:t>and</a:t>
            </a:r>
            <a:br>
              <a:rPr lang="it-IT" sz="1800" i="1" dirty="0" smtClean="0">
                <a:latin typeface="Aparajita" pitchFamily="34" charset="0"/>
                <a:cs typeface="Aparajita" pitchFamily="34" charset="0"/>
              </a:rPr>
            </a:br>
            <a:r>
              <a:rPr lang="it-IT" sz="1800" i="1" dirty="0" err="1" smtClean="0">
                <a:latin typeface="Aparajita" pitchFamily="34" charset="0"/>
                <a:cs typeface="Aparajita" pitchFamily="34" charset="0"/>
              </a:rPr>
              <a:t>elisabetta</a:t>
            </a:r>
            <a:r>
              <a:rPr lang="it-IT" sz="1800" i="1" dirty="0" smtClean="0">
                <a:latin typeface="Aparajita" pitchFamily="34" charset="0"/>
                <a:cs typeface="Aparajita" pitchFamily="34" charset="0"/>
              </a:rPr>
              <a:t> lisi</a:t>
            </a:r>
            <a:endParaRPr lang="it-IT" sz="1800" i="1" dirty="0">
              <a:latin typeface="Aparajita" pitchFamily="34" charset="0"/>
              <a:cs typeface="Aparajita" pitchFamily="34" charset="0"/>
            </a:endParaRPr>
          </a:p>
        </p:txBody>
      </p:sp>
      <p:sp>
        <p:nvSpPr>
          <p:cNvPr id="3" name="Segnaposto testo 2"/>
          <p:cNvSpPr>
            <a:spLocks noGrp="1"/>
          </p:cNvSpPr>
          <p:nvPr>
            <p:ph type="body" idx="1"/>
          </p:nvPr>
        </p:nvSpPr>
        <p:spPr/>
        <p:txBody>
          <a:bodyPr>
            <a:normAutofit/>
          </a:bodyPr>
          <a:lstStyle/>
          <a:p>
            <a:r>
              <a:rPr lang="it-IT" sz="3200" b="1" dirty="0" err="1" smtClean="0">
                <a:solidFill>
                  <a:srgbClr val="002060"/>
                </a:solidFill>
                <a:latin typeface="+mj-lt"/>
              </a:rPr>
              <a:t>Thank</a:t>
            </a:r>
            <a:r>
              <a:rPr lang="it-IT" sz="3200" b="1" dirty="0" smtClean="0">
                <a:solidFill>
                  <a:srgbClr val="002060"/>
                </a:solidFill>
                <a:latin typeface="+mj-lt"/>
              </a:rPr>
              <a:t> </a:t>
            </a:r>
            <a:r>
              <a:rPr lang="it-IT" sz="3200" b="1" dirty="0" err="1" smtClean="0">
                <a:solidFill>
                  <a:srgbClr val="002060"/>
                </a:solidFill>
                <a:latin typeface="+mj-lt"/>
              </a:rPr>
              <a:t>you</a:t>
            </a:r>
            <a:r>
              <a:rPr lang="it-IT" sz="3200" b="1" dirty="0" smtClean="0">
                <a:solidFill>
                  <a:srgbClr val="002060"/>
                </a:solidFill>
                <a:latin typeface="+mj-lt"/>
              </a:rPr>
              <a:t> </a:t>
            </a:r>
            <a:r>
              <a:rPr lang="it-IT" sz="3200" b="1" dirty="0" err="1" smtClean="0">
                <a:solidFill>
                  <a:srgbClr val="002060"/>
                </a:solidFill>
                <a:latin typeface="+mj-lt"/>
              </a:rPr>
              <a:t>all</a:t>
            </a:r>
            <a:r>
              <a:rPr lang="it-IT" sz="3200" b="1" dirty="0" smtClean="0">
                <a:solidFill>
                  <a:srgbClr val="002060"/>
                </a:solidFill>
                <a:latin typeface="+mj-lt"/>
              </a:rPr>
              <a:t> </a:t>
            </a:r>
            <a:r>
              <a:rPr lang="it-IT" sz="3200" b="1" dirty="0" err="1" smtClean="0">
                <a:solidFill>
                  <a:srgbClr val="002060"/>
                </a:solidFill>
                <a:latin typeface="+mj-lt"/>
              </a:rPr>
              <a:t>for</a:t>
            </a:r>
            <a:r>
              <a:rPr lang="it-IT" sz="3200" b="1" dirty="0" smtClean="0">
                <a:solidFill>
                  <a:srgbClr val="002060"/>
                </a:solidFill>
                <a:latin typeface="+mj-lt"/>
              </a:rPr>
              <a:t> </a:t>
            </a:r>
            <a:r>
              <a:rPr lang="it-IT" sz="3200" b="1" dirty="0" err="1" smtClean="0">
                <a:solidFill>
                  <a:srgbClr val="002060"/>
                </a:solidFill>
                <a:latin typeface="+mj-lt"/>
              </a:rPr>
              <a:t>watching</a:t>
            </a:r>
            <a:r>
              <a:rPr lang="it-IT" sz="3200" b="1" dirty="0" smtClean="0">
                <a:solidFill>
                  <a:srgbClr val="002060"/>
                </a:solidFill>
                <a:latin typeface="+mj-lt"/>
              </a:rPr>
              <a:t> </a:t>
            </a:r>
            <a:r>
              <a:rPr lang="it-IT" sz="3200" b="1" dirty="0" err="1" smtClean="0">
                <a:solidFill>
                  <a:srgbClr val="002060"/>
                </a:solidFill>
                <a:latin typeface="+mj-lt"/>
              </a:rPr>
              <a:t>this</a:t>
            </a:r>
            <a:r>
              <a:rPr lang="it-IT" sz="3200" b="1" dirty="0" smtClean="0">
                <a:solidFill>
                  <a:srgbClr val="002060"/>
                </a:solidFill>
                <a:latin typeface="+mj-lt"/>
              </a:rPr>
              <a:t>!</a:t>
            </a:r>
            <a:endParaRPr lang="it-IT" sz="3200" b="1" dirty="0">
              <a:solidFill>
                <a:srgbClr val="002060"/>
              </a:solidFill>
              <a:latin typeface="+mj-lt"/>
            </a:endParaRPr>
          </a:p>
        </p:txBody>
      </p:sp>
    </p:spTree>
  </p:cSld>
  <p:clrMapOvr>
    <a:masterClrMapping/>
  </p:clrMapOvr>
  <p:transition spd="slow" advTm="10000">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3810000" cy="1378828"/>
          </a:xfrm>
        </p:spPr>
        <p:txBody>
          <a:bodyPr>
            <a:noAutofit/>
          </a:bodyPr>
          <a:lstStyle/>
          <a:p>
            <a:pPr algn="ctr"/>
            <a:r>
              <a:rPr lang="it-IT" sz="4800" i="1" dirty="0" err="1" smtClean="0">
                <a:solidFill>
                  <a:srgbClr val="0070C0"/>
                </a:solidFill>
                <a:effectLst>
                  <a:outerShdw blurRad="38100" dist="38100" dir="2700000" algn="tl">
                    <a:srgbClr val="000000">
                      <a:alpha val="43137"/>
                    </a:srgbClr>
                  </a:outerShdw>
                </a:effectLst>
                <a:latin typeface="Californian FB" pitchFamily="18" charset="0"/>
                <a:cs typeface="Arial" pitchFamily="34" charset="0"/>
              </a:rPr>
              <a:t>Easter</a:t>
            </a:r>
            <a:r>
              <a:rPr lang="it-IT" sz="4800" i="1" dirty="0" smtClean="0">
                <a:solidFill>
                  <a:srgbClr val="0070C0"/>
                </a:solidFill>
                <a:effectLst>
                  <a:outerShdw blurRad="38100" dist="38100" dir="2700000" algn="tl">
                    <a:srgbClr val="000000">
                      <a:alpha val="43137"/>
                    </a:srgbClr>
                  </a:outerShdw>
                </a:effectLst>
                <a:latin typeface="Californian FB" pitchFamily="18" charset="0"/>
                <a:cs typeface="Arial" pitchFamily="34" charset="0"/>
              </a:rPr>
              <a:t> </a:t>
            </a:r>
            <a:r>
              <a:rPr lang="it-IT" sz="4800" i="1" dirty="0" err="1" smtClean="0">
                <a:solidFill>
                  <a:srgbClr val="0070C0"/>
                </a:solidFill>
                <a:effectLst>
                  <a:outerShdw blurRad="38100" dist="38100" dir="2700000" algn="tl">
                    <a:srgbClr val="000000">
                      <a:alpha val="43137"/>
                    </a:srgbClr>
                  </a:outerShdw>
                </a:effectLst>
                <a:latin typeface="Californian FB" pitchFamily="18" charset="0"/>
                <a:cs typeface="Arial" pitchFamily="34" charset="0"/>
              </a:rPr>
              <a:t>origins</a:t>
            </a:r>
            <a:endParaRPr lang="it-IT" sz="4800" i="1" dirty="0">
              <a:solidFill>
                <a:srgbClr val="0070C0"/>
              </a:solidFill>
              <a:effectLst>
                <a:outerShdw blurRad="38100" dist="38100" dir="2700000" algn="tl">
                  <a:srgbClr val="000000">
                    <a:alpha val="43137"/>
                  </a:srgbClr>
                </a:outerShdw>
              </a:effectLst>
              <a:latin typeface="Californian FB" pitchFamily="18" charset="0"/>
              <a:cs typeface="Arial" pitchFamily="34" charset="0"/>
            </a:endParaRPr>
          </a:p>
        </p:txBody>
      </p:sp>
      <p:sp>
        <p:nvSpPr>
          <p:cNvPr id="4" name="Segnaposto testo 3"/>
          <p:cNvSpPr>
            <a:spLocks noGrp="1"/>
          </p:cNvSpPr>
          <p:nvPr>
            <p:ph type="body" idx="2"/>
          </p:nvPr>
        </p:nvSpPr>
        <p:spPr/>
        <p:txBody>
          <a:bodyPr>
            <a:noAutofit/>
          </a:bodyPr>
          <a:lstStyle/>
          <a:p>
            <a:pPr algn="just"/>
            <a:r>
              <a:rPr lang="en-US" sz="1600" dirty="0" smtClean="0"/>
              <a:t>For </a:t>
            </a:r>
            <a:r>
              <a:rPr lang="en-US" sz="1600" dirty="0"/>
              <a:t>Christian people Easter is a really important festivity but before Christ it usually was celebrated as the end of winter and the beginning of spring, so Easter is basically the transition </a:t>
            </a:r>
            <a:r>
              <a:rPr lang="en-US" sz="1600" dirty="0" smtClean="0"/>
              <a:t>from death</a:t>
            </a:r>
            <a:r>
              <a:rPr lang="en-US" sz="1600" dirty="0"/>
              <a:t>, </a:t>
            </a:r>
            <a:r>
              <a:rPr lang="en-US" sz="1600" dirty="0" smtClean="0"/>
              <a:t>represented by the </a:t>
            </a:r>
            <a:r>
              <a:rPr lang="en-US" sz="1600" dirty="0"/>
              <a:t>winter, </a:t>
            </a:r>
            <a:r>
              <a:rPr lang="en-US" sz="1600" dirty="0" smtClean="0"/>
              <a:t>to life</a:t>
            </a:r>
            <a:r>
              <a:rPr lang="en-US" sz="1600" dirty="0"/>
              <a:t>, represented </a:t>
            </a:r>
            <a:r>
              <a:rPr lang="en-US" sz="1600" dirty="0" smtClean="0"/>
              <a:t>by the </a:t>
            </a:r>
            <a:r>
              <a:rPr lang="en-US" sz="1600" dirty="0"/>
              <a:t>spring.</a:t>
            </a:r>
            <a:endParaRPr lang="it-IT" sz="1600" dirty="0"/>
          </a:p>
          <a:p>
            <a:pPr algn="just"/>
            <a:r>
              <a:rPr lang="en-US" sz="1600" dirty="0"/>
              <a:t>All </a:t>
            </a:r>
            <a:r>
              <a:rPr lang="en-US" sz="1600" dirty="0" smtClean="0"/>
              <a:t>around </a:t>
            </a:r>
            <a:r>
              <a:rPr lang="en-US" sz="1600" dirty="0"/>
              <a:t>the world we can see </a:t>
            </a:r>
            <a:r>
              <a:rPr lang="en-US" sz="1600"/>
              <a:t>the </a:t>
            </a:r>
            <a:r>
              <a:rPr lang="en-US" sz="1600" smtClean="0"/>
              <a:t>most </a:t>
            </a:r>
            <a:r>
              <a:rPr lang="en-US" sz="1600" dirty="0"/>
              <a:t>common traditions for every countries and they're all different from each other, even in Italy we have different traditions between the regions and the cities but we still have some traditions in common and now we're going to tell you all about these </a:t>
            </a:r>
            <a:r>
              <a:rPr lang="en-US" sz="1600" dirty="0" smtClean="0"/>
              <a:t>one.</a:t>
            </a:r>
            <a:endParaRPr lang="it-IT" sz="1600" dirty="0"/>
          </a:p>
        </p:txBody>
      </p:sp>
      <p:pic>
        <p:nvPicPr>
          <p:cNvPr id="5" name="Segnaposto contenuto 4" descr="pasqua e 4.jpg"/>
          <p:cNvPicPr>
            <a:picLocks noGrp="1" noChangeAspect="1"/>
          </p:cNvPicPr>
          <p:nvPr>
            <p:ph sz="half" idx="1"/>
          </p:nvPr>
        </p:nvPicPr>
        <p:blipFill>
          <a:blip r:embed="rId2"/>
          <a:stretch>
            <a:fillRect/>
          </a:stretch>
        </p:blipFill>
        <p:spPr>
          <a:xfrm>
            <a:off x="4786313" y="507768"/>
            <a:ext cx="3937695" cy="5564438"/>
          </a:xfrm>
        </p:spPr>
      </p:pic>
    </p:spTree>
  </p:cSld>
  <p:clrMapOvr>
    <a:masterClrMapping/>
  </p:clrMapOvr>
  <p:transition spd="slow">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57158" y="214290"/>
            <a:ext cx="3429024" cy="1571636"/>
          </a:xfrm>
        </p:spPr>
        <p:txBody>
          <a:bodyPr>
            <a:noAutofit/>
          </a:bodyPr>
          <a:lstStyle/>
          <a:p>
            <a:pPr algn="ctr"/>
            <a:r>
              <a:rPr lang="it-IT" sz="4800" i="1" dirty="0" err="1" smtClean="0">
                <a:solidFill>
                  <a:srgbClr val="0070C0"/>
                </a:solidFill>
                <a:effectLst>
                  <a:outerShdw blurRad="38100" dist="38100" dir="2700000" algn="tl">
                    <a:srgbClr val="000000">
                      <a:alpha val="43137"/>
                    </a:srgbClr>
                  </a:outerShdw>
                </a:effectLst>
                <a:latin typeface="Californian FB" pitchFamily="18" charset="0"/>
              </a:rPr>
              <a:t>Let</a:t>
            </a:r>
            <a:r>
              <a:rPr lang="it-IT" sz="4800" i="1" dirty="0" smtClean="0">
                <a:solidFill>
                  <a:srgbClr val="0070C0"/>
                </a:solidFill>
                <a:effectLst>
                  <a:outerShdw blurRad="38100" dist="38100" dir="2700000" algn="tl">
                    <a:srgbClr val="000000">
                      <a:alpha val="43137"/>
                    </a:srgbClr>
                  </a:outerShdw>
                </a:effectLst>
                <a:latin typeface="Californian FB" pitchFamily="18" charset="0"/>
              </a:rPr>
              <a:t>’s start </a:t>
            </a:r>
            <a:r>
              <a:rPr lang="it-IT" sz="4800" i="1" dirty="0" err="1" smtClean="0">
                <a:solidFill>
                  <a:srgbClr val="0070C0"/>
                </a:solidFill>
                <a:effectLst>
                  <a:outerShdw blurRad="38100" dist="38100" dir="2700000" algn="tl">
                    <a:srgbClr val="000000">
                      <a:alpha val="43137"/>
                    </a:srgbClr>
                  </a:outerShdw>
                </a:effectLst>
                <a:latin typeface="Californian FB" pitchFamily="18" charset="0"/>
              </a:rPr>
              <a:t>with…</a:t>
            </a:r>
            <a:endParaRPr lang="it-IT" sz="4800" i="1" dirty="0">
              <a:solidFill>
                <a:srgbClr val="0070C0"/>
              </a:solidFill>
              <a:effectLst>
                <a:outerShdw blurRad="38100" dist="38100" dir="2700000" algn="tl">
                  <a:srgbClr val="000000">
                    <a:alpha val="43137"/>
                  </a:srgbClr>
                </a:outerShdw>
              </a:effectLst>
              <a:latin typeface="Californian FB" pitchFamily="18" charset="0"/>
            </a:endParaRPr>
          </a:p>
        </p:txBody>
      </p:sp>
      <p:sp>
        <p:nvSpPr>
          <p:cNvPr id="4" name="Segnaposto testo 3"/>
          <p:cNvSpPr>
            <a:spLocks noGrp="1"/>
          </p:cNvSpPr>
          <p:nvPr>
            <p:ph type="body" idx="2"/>
          </p:nvPr>
        </p:nvSpPr>
        <p:spPr>
          <a:xfrm>
            <a:off x="428596" y="1928802"/>
            <a:ext cx="3810000" cy="698500"/>
          </a:xfrm>
        </p:spPr>
        <p:txBody>
          <a:bodyPr>
            <a:noAutofit/>
          </a:bodyPr>
          <a:lstStyle/>
          <a:p>
            <a:r>
              <a:rPr lang="en-US" sz="1600" dirty="0"/>
              <a:t>before starting we've got say that in Italy, Easter's holidays last a week but before the holidays we have Palm Sunday the Sunday before Easter; on this days Christian people go to church and in our city the priest first blesses the palms with holy water and then he leaves people taking them and taking them to their houses. </a:t>
            </a:r>
            <a:endParaRPr lang="it-IT" sz="1600" dirty="0"/>
          </a:p>
        </p:txBody>
      </p:sp>
      <p:pic>
        <p:nvPicPr>
          <p:cNvPr id="5" name="Segnaposto contenuto 4" descr="pasqua e 6.jpg"/>
          <p:cNvPicPr>
            <a:picLocks noGrp="1" noChangeAspect="1"/>
          </p:cNvPicPr>
          <p:nvPr>
            <p:ph sz="half" idx="1"/>
          </p:nvPr>
        </p:nvPicPr>
        <p:blipFill>
          <a:blip r:embed="rId2"/>
          <a:stretch>
            <a:fillRect/>
          </a:stretch>
        </p:blipFill>
        <p:spPr>
          <a:xfrm>
            <a:off x="4572000" y="152652"/>
            <a:ext cx="3571900" cy="6189573"/>
          </a:xfrm>
        </p:spPr>
      </p:pic>
    </p:spTree>
  </p:cSld>
  <p:clrMapOvr>
    <a:masterClrMapping/>
  </p:clrMapOvr>
  <p:transition spd="slow">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14338"/>
            <a:ext cx="3810000" cy="1500198"/>
          </a:xfrm>
        </p:spPr>
        <p:txBody>
          <a:bodyPr>
            <a:noAutofit/>
          </a:bodyPr>
          <a:lstStyle/>
          <a:p>
            <a:pPr algn="ctr"/>
            <a:r>
              <a:rPr lang="it-IT" sz="4800" i="1" dirty="0" err="1" smtClean="0">
                <a:solidFill>
                  <a:srgbClr val="0070C0"/>
                </a:solidFill>
                <a:effectLst>
                  <a:outerShdw blurRad="38100" dist="38100" dir="2700000" algn="tl">
                    <a:srgbClr val="000000">
                      <a:alpha val="43137"/>
                    </a:srgbClr>
                  </a:outerShdw>
                </a:effectLst>
                <a:latin typeface="Californian FB" pitchFamily="18" charset="0"/>
              </a:rPr>
              <a:t>Good</a:t>
            </a:r>
            <a:r>
              <a:rPr lang="it-IT" sz="4800" i="1" dirty="0" smtClean="0">
                <a:solidFill>
                  <a:srgbClr val="0070C0"/>
                </a:solidFill>
                <a:effectLst>
                  <a:outerShdw blurRad="38100" dist="38100" dir="2700000" algn="tl">
                    <a:srgbClr val="000000">
                      <a:alpha val="43137"/>
                    </a:srgbClr>
                  </a:outerShdw>
                </a:effectLst>
                <a:latin typeface="Californian FB" pitchFamily="18" charset="0"/>
              </a:rPr>
              <a:t> </a:t>
            </a:r>
            <a:r>
              <a:rPr lang="it-IT" sz="4800" i="1" dirty="0" err="1" smtClean="0">
                <a:solidFill>
                  <a:srgbClr val="0070C0"/>
                </a:solidFill>
                <a:effectLst>
                  <a:outerShdw blurRad="38100" dist="38100" dir="2700000" algn="tl">
                    <a:srgbClr val="000000">
                      <a:alpha val="43137"/>
                    </a:srgbClr>
                  </a:outerShdw>
                </a:effectLst>
                <a:latin typeface="Californian FB" pitchFamily="18" charset="0"/>
              </a:rPr>
              <a:t>Friday</a:t>
            </a:r>
            <a:endParaRPr lang="it-IT" sz="4800" i="1" dirty="0">
              <a:solidFill>
                <a:srgbClr val="0070C0"/>
              </a:solidFill>
              <a:effectLst>
                <a:outerShdw blurRad="38100" dist="38100" dir="2700000" algn="tl">
                  <a:srgbClr val="000000">
                    <a:alpha val="43137"/>
                  </a:srgbClr>
                </a:outerShdw>
              </a:effectLst>
              <a:latin typeface="Californian FB" pitchFamily="18" charset="0"/>
            </a:endParaRPr>
          </a:p>
        </p:txBody>
      </p:sp>
      <p:sp>
        <p:nvSpPr>
          <p:cNvPr id="4" name="Segnaposto testo 3"/>
          <p:cNvSpPr>
            <a:spLocks noGrp="1"/>
          </p:cNvSpPr>
          <p:nvPr>
            <p:ph type="body" idx="2"/>
          </p:nvPr>
        </p:nvSpPr>
        <p:spPr>
          <a:xfrm>
            <a:off x="428596" y="1857364"/>
            <a:ext cx="3810000" cy="2214578"/>
          </a:xfrm>
        </p:spPr>
        <p:txBody>
          <a:bodyPr>
            <a:normAutofit fontScale="55000" lnSpcReduction="20000"/>
          </a:bodyPr>
          <a:lstStyle/>
          <a:p>
            <a:r>
              <a:rPr lang="en-US" sz="2900" dirty="0"/>
              <a:t>The Friday after Palm Sunday is Good Friday and on this day is generally remembered  Jesus Christ being crucified, we actually do nothing important on this day but it's when holidays start. In our city, on the week from Palm Sunday to Easter people go to church on the afternoon to bless their eggs before boiling them and eating them on Easter. </a:t>
            </a:r>
            <a:endParaRPr lang="it-IT" sz="2900" dirty="0"/>
          </a:p>
          <a:p>
            <a:endParaRPr lang="it-IT" dirty="0"/>
          </a:p>
        </p:txBody>
      </p:sp>
      <p:pic>
        <p:nvPicPr>
          <p:cNvPr id="5" name="Segnaposto contenuto 4" descr="pasqua 7a.jpg"/>
          <p:cNvPicPr>
            <a:picLocks noGrp="1" noChangeAspect="1"/>
          </p:cNvPicPr>
          <p:nvPr>
            <p:ph sz="half" idx="1"/>
          </p:nvPr>
        </p:nvPicPr>
        <p:blipFill>
          <a:blip r:embed="rId2"/>
          <a:stretch>
            <a:fillRect/>
          </a:stretch>
        </p:blipFill>
        <p:spPr>
          <a:xfrm>
            <a:off x="4357686" y="1142984"/>
            <a:ext cx="4143372" cy="4538676"/>
          </a:xfrm>
        </p:spPr>
      </p:pic>
    </p:spTree>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lgn="ctr"/>
            <a:r>
              <a:rPr lang="it-IT" sz="8000" b="1" i="1" dirty="0" err="1" smtClean="0">
                <a:solidFill>
                  <a:srgbClr val="0070C0"/>
                </a:solidFill>
                <a:effectLst>
                  <a:outerShdw blurRad="38100" dist="38100" dir="2700000" algn="tl">
                    <a:srgbClr val="000000">
                      <a:alpha val="43137"/>
                    </a:srgbClr>
                  </a:outerShdw>
                </a:effectLst>
                <a:latin typeface="Californian FB" pitchFamily="18" charset="0"/>
              </a:rPr>
              <a:t>Easter</a:t>
            </a:r>
            <a:endParaRPr lang="it-IT" sz="8000" b="1" i="1" dirty="0">
              <a:solidFill>
                <a:srgbClr val="0070C0"/>
              </a:solidFill>
              <a:effectLst>
                <a:outerShdw blurRad="38100" dist="38100" dir="2700000" algn="tl">
                  <a:srgbClr val="000000">
                    <a:alpha val="43137"/>
                  </a:srgbClr>
                </a:outerShdw>
              </a:effectLst>
              <a:latin typeface="Californian FB" pitchFamily="18" charset="0"/>
            </a:endParaRPr>
          </a:p>
        </p:txBody>
      </p:sp>
      <p:sp>
        <p:nvSpPr>
          <p:cNvPr id="3" name="Segnaposto contenuto 2"/>
          <p:cNvSpPr>
            <a:spLocks noGrp="1"/>
          </p:cNvSpPr>
          <p:nvPr>
            <p:ph idx="1"/>
          </p:nvPr>
        </p:nvSpPr>
        <p:spPr>
          <a:xfrm>
            <a:off x="2214546" y="1428736"/>
            <a:ext cx="6400816" cy="3840171"/>
          </a:xfrm>
        </p:spPr>
        <p:txBody>
          <a:bodyPr/>
          <a:lstStyle/>
          <a:p>
            <a:pPr algn="just">
              <a:buNone/>
            </a:pPr>
            <a:r>
              <a:rPr lang="en-US" sz="1800" dirty="0"/>
              <a:t>And finally, after three days, Easter, in Italy  all the families use to give their children chocolate Easter's eggs or some candies and we use to spend all the day with our families. We also have in common some delicious, typical Easter’s meals like:</a:t>
            </a:r>
            <a:endParaRPr lang="it-IT" sz="1800" dirty="0"/>
          </a:p>
          <a:p>
            <a:pPr>
              <a:buNone/>
            </a:pPr>
            <a:endParaRPr lang="it-IT" dirty="0"/>
          </a:p>
        </p:txBody>
      </p:sp>
    </p:spTree>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err="1" smtClean="0"/>
              <a:t>Lamb</a:t>
            </a:r>
            <a:endParaRPr lang="it-IT" dirty="0"/>
          </a:p>
        </p:txBody>
      </p:sp>
      <p:pic>
        <p:nvPicPr>
          <p:cNvPr id="5" name="Segnaposto immagine 4" descr="lamb.jpg"/>
          <p:cNvPicPr>
            <a:picLocks noGrp="1" noChangeAspect="1"/>
          </p:cNvPicPr>
          <p:nvPr>
            <p:ph type="pic" idx="1"/>
          </p:nvPr>
        </p:nvPicPr>
        <p:blipFill>
          <a:blip r:embed="rId2"/>
          <a:srcRect l="14652" r="14652"/>
          <a:stretch>
            <a:fillRect/>
          </a:stretch>
        </p:blipFill>
        <p:spPr/>
      </p:pic>
      <p:sp>
        <p:nvSpPr>
          <p:cNvPr id="4" name="Segnaposto testo 3"/>
          <p:cNvSpPr>
            <a:spLocks noGrp="1"/>
          </p:cNvSpPr>
          <p:nvPr>
            <p:ph type="body" sz="half" idx="2"/>
          </p:nvPr>
        </p:nvSpPr>
        <p:spPr/>
        <p:txBody>
          <a:bodyPr/>
          <a:lstStyle/>
          <a:p>
            <a:pPr lvl="0" algn="ctr"/>
            <a:r>
              <a:rPr lang="en-US" sz="1600" dirty="0">
                <a:solidFill>
                  <a:schemeClr val="tx1"/>
                </a:solidFill>
              </a:rPr>
              <a:t>T</a:t>
            </a:r>
            <a:r>
              <a:rPr lang="en-US" sz="1600" dirty="0" smtClean="0">
                <a:solidFill>
                  <a:schemeClr val="tx1"/>
                </a:solidFill>
              </a:rPr>
              <a:t>his </a:t>
            </a:r>
            <a:r>
              <a:rPr lang="en-US" sz="1600" dirty="0">
                <a:solidFill>
                  <a:schemeClr val="tx1"/>
                </a:solidFill>
              </a:rPr>
              <a:t>meal is the protagonist of all Easter's lunches or </a:t>
            </a:r>
            <a:r>
              <a:rPr lang="en-US" sz="1600" dirty="0" smtClean="0">
                <a:solidFill>
                  <a:schemeClr val="tx1"/>
                </a:solidFill>
              </a:rPr>
              <a:t>dinners.</a:t>
            </a:r>
            <a:endParaRPr lang="it-IT" sz="1600" dirty="0">
              <a:solidFill>
                <a:schemeClr val="tx1"/>
              </a:solidFill>
            </a:endParaRPr>
          </a:p>
          <a:p>
            <a:endParaRPr lang="it-IT" dirty="0"/>
          </a:p>
        </p:txBody>
      </p:sp>
    </p:spTree>
  </p:cSld>
  <p:clrMapOvr>
    <a:masterClrMapping/>
  </p:clrMapOvr>
  <p:transition spd="slow">
    <p:wipe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en-US" dirty="0" err="1" smtClean="0"/>
              <a:t>Cappelletti</a:t>
            </a:r>
            <a:endParaRPr lang="it-IT" dirty="0"/>
          </a:p>
        </p:txBody>
      </p:sp>
      <p:pic>
        <p:nvPicPr>
          <p:cNvPr id="5" name="Segnaposto immagine 4" descr="cappi.jpg"/>
          <p:cNvPicPr>
            <a:picLocks noGrp="1" noChangeAspect="1"/>
          </p:cNvPicPr>
          <p:nvPr>
            <p:ph type="pic" idx="1"/>
          </p:nvPr>
        </p:nvPicPr>
        <p:blipFill>
          <a:blip r:embed="rId2"/>
          <a:srcRect t="5448" b="5448"/>
          <a:stretch>
            <a:fillRect/>
          </a:stretch>
        </p:blipFill>
        <p:spPr/>
      </p:pic>
      <p:sp>
        <p:nvSpPr>
          <p:cNvPr id="4" name="Segnaposto testo 3"/>
          <p:cNvSpPr>
            <a:spLocks noGrp="1"/>
          </p:cNvSpPr>
          <p:nvPr>
            <p:ph type="body" sz="half" idx="2"/>
          </p:nvPr>
        </p:nvSpPr>
        <p:spPr/>
        <p:txBody>
          <a:bodyPr>
            <a:normAutofit/>
          </a:bodyPr>
          <a:lstStyle/>
          <a:p>
            <a:pPr algn="ctr"/>
            <a:r>
              <a:rPr lang="en-US" sz="1600" dirty="0">
                <a:solidFill>
                  <a:schemeClr val="tx1"/>
                </a:solidFill>
              </a:rPr>
              <a:t>another delicious Italian meal, really famous in </a:t>
            </a:r>
            <a:r>
              <a:rPr lang="en-US" sz="1600" dirty="0" smtClean="0">
                <a:solidFill>
                  <a:schemeClr val="tx1"/>
                </a:solidFill>
              </a:rPr>
              <a:t>Emilia-Romagna.</a:t>
            </a:r>
            <a:endParaRPr lang="it-IT" sz="1600" dirty="0">
              <a:solidFill>
                <a:schemeClr val="tx1"/>
              </a:solidFill>
            </a:endParaRPr>
          </a:p>
        </p:txBody>
      </p:sp>
    </p:spTree>
  </p:cSld>
  <p:clrMapOvr>
    <a:masterClrMapping/>
  </p:clrMapOvr>
  <p:transition spd="slow">
    <p:wipe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en-US" dirty="0"/>
              <a:t>Cold </a:t>
            </a:r>
            <a:r>
              <a:rPr lang="en-US" dirty="0" smtClean="0"/>
              <a:t>cuts</a:t>
            </a:r>
            <a:endParaRPr lang="it-IT" dirty="0"/>
          </a:p>
        </p:txBody>
      </p:sp>
      <p:pic>
        <p:nvPicPr>
          <p:cNvPr id="5" name="Segnaposto immagine 4" descr="affet.jpg"/>
          <p:cNvPicPr>
            <a:picLocks noGrp="1" noChangeAspect="1"/>
          </p:cNvPicPr>
          <p:nvPr>
            <p:ph type="pic" idx="1"/>
          </p:nvPr>
        </p:nvPicPr>
        <p:blipFill>
          <a:blip r:embed="rId2"/>
          <a:srcRect l="8111" r="8111"/>
          <a:stretch>
            <a:fillRect/>
          </a:stretch>
        </p:blipFill>
        <p:spPr/>
      </p:pic>
      <p:sp>
        <p:nvSpPr>
          <p:cNvPr id="4" name="Segnaposto testo 3"/>
          <p:cNvSpPr>
            <a:spLocks noGrp="1"/>
          </p:cNvSpPr>
          <p:nvPr>
            <p:ph type="body" sz="half" idx="2"/>
          </p:nvPr>
        </p:nvSpPr>
        <p:spPr/>
        <p:txBody>
          <a:bodyPr>
            <a:normAutofit/>
          </a:bodyPr>
          <a:lstStyle/>
          <a:p>
            <a:pPr algn="ctr"/>
            <a:r>
              <a:rPr lang="en-US" sz="1600" dirty="0" smtClean="0">
                <a:solidFill>
                  <a:schemeClr val="tx1"/>
                </a:solidFill>
              </a:rPr>
              <a:t>they're </a:t>
            </a:r>
            <a:r>
              <a:rPr lang="en-US" sz="1600" dirty="0">
                <a:solidFill>
                  <a:schemeClr val="tx1"/>
                </a:solidFill>
              </a:rPr>
              <a:t>always on every tables during lunches or </a:t>
            </a:r>
            <a:r>
              <a:rPr lang="en-US" sz="1600" dirty="0" smtClean="0">
                <a:solidFill>
                  <a:schemeClr val="tx1"/>
                </a:solidFill>
              </a:rPr>
              <a:t>dinners.</a:t>
            </a:r>
            <a:endParaRPr lang="it-IT" sz="1600" dirty="0">
              <a:solidFill>
                <a:schemeClr val="tx1"/>
              </a:solidFill>
            </a:endParaRPr>
          </a:p>
        </p:txBody>
      </p:sp>
    </p:spTree>
  </p:cSld>
  <p:clrMapOvr>
    <a:masterClrMapping/>
  </p:clrMapOvr>
  <p:transition spd="slow">
    <p:wipe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en-US" dirty="0" smtClean="0"/>
              <a:t>D</a:t>
            </a:r>
            <a:r>
              <a:rPr lang="it-IT" dirty="0" err="1" smtClean="0"/>
              <a:t>ove-shaped</a:t>
            </a:r>
            <a:r>
              <a:rPr lang="it-IT" dirty="0" smtClean="0"/>
              <a:t> </a:t>
            </a:r>
            <a:r>
              <a:rPr lang="it-IT" dirty="0" err="1"/>
              <a:t>Easter</a:t>
            </a:r>
            <a:r>
              <a:rPr lang="it-IT" dirty="0"/>
              <a:t> </a:t>
            </a:r>
            <a:r>
              <a:rPr lang="it-IT" dirty="0" err="1"/>
              <a:t>cake</a:t>
            </a:r>
            <a:endParaRPr lang="it-IT" dirty="0"/>
          </a:p>
        </p:txBody>
      </p:sp>
      <p:pic>
        <p:nvPicPr>
          <p:cNvPr id="5" name="Segnaposto immagine 4" descr="colla.jpg"/>
          <p:cNvPicPr>
            <a:picLocks noGrp="1" noChangeAspect="1"/>
          </p:cNvPicPr>
          <p:nvPr>
            <p:ph type="pic" idx="1"/>
          </p:nvPr>
        </p:nvPicPr>
        <p:blipFill>
          <a:blip r:embed="rId2"/>
          <a:srcRect l="8085" r="8085"/>
          <a:stretch>
            <a:fillRect/>
          </a:stretch>
        </p:blipFill>
        <p:spPr/>
      </p:pic>
      <p:sp>
        <p:nvSpPr>
          <p:cNvPr id="4" name="Segnaposto testo 3"/>
          <p:cNvSpPr>
            <a:spLocks noGrp="1"/>
          </p:cNvSpPr>
          <p:nvPr>
            <p:ph type="body" sz="half" idx="2"/>
          </p:nvPr>
        </p:nvSpPr>
        <p:spPr/>
        <p:txBody>
          <a:bodyPr>
            <a:normAutofit/>
          </a:bodyPr>
          <a:lstStyle/>
          <a:p>
            <a:pPr algn="ctr"/>
            <a:r>
              <a:rPr lang="it-IT" sz="1600" dirty="0" smtClean="0">
                <a:solidFill>
                  <a:schemeClr val="tx1"/>
                </a:solidFill>
              </a:rPr>
              <a:t>A </a:t>
            </a:r>
            <a:r>
              <a:rPr lang="it-IT" sz="1600" dirty="0" err="1" smtClean="0">
                <a:solidFill>
                  <a:schemeClr val="tx1"/>
                </a:solidFill>
              </a:rPr>
              <a:t>simple</a:t>
            </a:r>
            <a:r>
              <a:rPr lang="it-IT" sz="1600" dirty="0" smtClean="0">
                <a:solidFill>
                  <a:schemeClr val="tx1"/>
                </a:solidFill>
              </a:rPr>
              <a:t> </a:t>
            </a:r>
            <a:r>
              <a:rPr lang="it-IT" sz="1600" dirty="0" err="1">
                <a:solidFill>
                  <a:schemeClr val="tx1"/>
                </a:solidFill>
              </a:rPr>
              <a:t>cake</a:t>
            </a:r>
            <a:r>
              <a:rPr lang="it-IT" sz="1600" dirty="0">
                <a:solidFill>
                  <a:schemeClr val="tx1"/>
                </a:solidFill>
              </a:rPr>
              <a:t> </a:t>
            </a:r>
            <a:r>
              <a:rPr lang="it-IT" sz="1600" dirty="0" err="1">
                <a:solidFill>
                  <a:schemeClr val="tx1"/>
                </a:solidFill>
              </a:rPr>
              <a:t>covered</a:t>
            </a:r>
            <a:r>
              <a:rPr lang="it-IT" sz="1600" dirty="0">
                <a:solidFill>
                  <a:schemeClr val="tx1"/>
                </a:solidFill>
              </a:rPr>
              <a:t> in </a:t>
            </a:r>
            <a:r>
              <a:rPr lang="it-IT" sz="1600" dirty="0" err="1">
                <a:solidFill>
                  <a:schemeClr val="tx1"/>
                </a:solidFill>
              </a:rPr>
              <a:t>almonds</a:t>
            </a:r>
            <a:r>
              <a:rPr lang="it-IT" sz="1600" dirty="0">
                <a:solidFill>
                  <a:schemeClr val="tx1"/>
                </a:solidFill>
              </a:rPr>
              <a:t> </a:t>
            </a:r>
            <a:r>
              <a:rPr lang="it-IT" sz="1600" dirty="0" err="1">
                <a:solidFill>
                  <a:schemeClr val="tx1"/>
                </a:solidFill>
              </a:rPr>
              <a:t>who</a:t>
            </a:r>
            <a:r>
              <a:rPr lang="it-IT" sz="1600" dirty="0">
                <a:solidFill>
                  <a:schemeClr val="tx1"/>
                </a:solidFill>
              </a:rPr>
              <a:t> </a:t>
            </a:r>
            <a:r>
              <a:rPr lang="it-IT" sz="1600" dirty="0" err="1">
                <a:solidFill>
                  <a:schemeClr val="tx1"/>
                </a:solidFill>
              </a:rPr>
              <a:t>almost</a:t>
            </a:r>
            <a:r>
              <a:rPr lang="it-IT" sz="1600" dirty="0">
                <a:solidFill>
                  <a:schemeClr val="tx1"/>
                </a:solidFill>
              </a:rPr>
              <a:t>  </a:t>
            </a:r>
            <a:r>
              <a:rPr lang="it-IT" sz="1600" dirty="0" err="1">
                <a:solidFill>
                  <a:schemeClr val="tx1"/>
                </a:solidFill>
              </a:rPr>
              <a:t>every</a:t>
            </a:r>
            <a:r>
              <a:rPr lang="it-IT" sz="1600" dirty="0">
                <a:solidFill>
                  <a:schemeClr val="tx1"/>
                </a:solidFill>
              </a:rPr>
              <a:t> </a:t>
            </a:r>
            <a:r>
              <a:rPr lang="it-IT" sz="1600" dirty="0" err="1">
                <a:solidFill>
                  <a:schemeClr val="tx1"/>
                </a:solidFill>
              </a:rPr>
              <a:t>child</a:t>
            </a:r>
            <a:r>
              <a:rPr lang="it-IT" sz="1600" dirty="0">
                <a:solidFill>
                  <a:schemeClr val="tx1"/>
                </a:solidFill>
              </a:rPr>
              <a:t> </a:t>
            </a:r>
            <a:r>
              <a:rPr lang="it-IT" sz="1600" dirty="0" err="1">
                <a:solidFill>
                  <a:schemeClr val="tx1"/>
                </a:solidFill>
              </a:rPr>
              <a:t>is</a:t>
            </a:r>
            <a:r>
              <a:rPr lang="it-IT" sz="1600" dirty="0">
                <a:solidFill>
                  <a:schemeClr val="tx1"/>
                </a:solidFill>
              </a:rPr>
              <a:t> in love </a:t>
            </a:r>
            <a:r>
              <a:rPr lang="it-IT" sz="1600" dirty="0" err="1">
                <a:solidFill>
                  <a:schemeClr val="tx1"/>
                </a:solidFill>
              </a:rPr>
              <a:t>with</a:t>
            </a:r>
            <a:r>
              <a:rPr lang="it-IT" sz="1600" dirty="0">
                <a:solidFill>
                  <a:schemeClr val="tx1"/>
                </a:solidFill>
              </a:rPr>
              <a:t>.</a:t>
            </a:r>
          </a:p>
        </p:txBody>
      </p:sp>
    </p:spTree>
  </p:cSld>
  <p:clrMapOvr>
    <a:masterClrMapping/>
  </p:clrMapOvr>
  <p:transition spd="slow">
    <p:wipe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zio">
  <a:themeElements>
    <a:clrScheme name="Solstiz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z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z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132</TotalTime>
  <Words>401</Words>
  <Application>Microsoft Office PowerPoint</Application>
  <PresentationFormat>Presentazione su schermo (4:3)</PresentationFormat>
  <Paragraphs>23</Paragraphs>
  <Slides>11</Slides>
  <Notes>0</Notes>
  <HiddenSlides>0</HiddenSlides>
  <MMClips>0</MMClips>
  <ScaleCrop>false</ScaleCrop>
  <HeadingPairs>
    <vt:vector size="4" baseType="variant">
      <vt:variant>
        <vt:lpstr>Tema</vt:lpstr>
      </vt:variant>
      <vt:variant>
        <vt:i4>1</vt:i4>
      </vt:variant>
      <vt:variant>
        <vt:lpstr>Titoli diapositive</vt:lpstr>
      </vt:variant>
      <vt:variant>
        <vt:i4>11</vt:i4>
      </vt:variant>
    </vt:vector>
  </HeadingPairs>
  <TitlesOfParts>
    <vt:vector size="12" baseType="lpstr">
      <vt:lpstr>Solstizio</vt:lpstr>
      <vt:lpstr>Easter in Italy</vt:lpstr>
      <vt:lpstr>Easter origins</vt:lpstr>
      <vt:lpstr>Let’s start with…</vt:lpstr>
      <vt:lpstr>Good Friday</vt:lpstr>
      <vt:lpstr>Easter</vt:lpstr>
      <vt:lpstr>Lamb</vt:lpstr>
      <vt:lpstr>Cappelletti</vt:lpstr>
      <vt:lpstr>Cold cuts</vt:lpstr>
      <vt:lpstr>Dove-shaped Easter cake</vt:lpstr>
      <vt:lpstr>Easter Monday</vt:lpstr>
      <vt:lpstr>By annamaria roversi and elisabetta lisi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Easter in Italy</dc:title>
  <dc:creator>UTENTE</dc:creator>
  <cp:lastModifiedBy>admin</cp:lastModifiedBy>
  <cp:revision>15</cp:revision>
  <dcterms:created xsi:type="dcterms:W3CDTF">2018-04-05T17:24:38Z</dcterms:created>
  <dcterms:modified xsi:type="dcterms:W3CDTF">2018-04-06T19:56:33Z</dcterms:modified>
</cp:coreProperties>
</file>