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81" r:id="rId4"/>
    <p:sldId id="270" r:id="rId5"/>
    <p:sldId id="274" r:id="rId6"/>
    <p:sldId id="259" r:id="rId7"/>
    <p:sldId id="268" r:id="rId8"/>
    <p:sldId id="280" r:id="rId9"/>
    <p:sldId id="282" r:id="rId10"/>
    <p:sldId id="278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10D"/>
    <a:srgbClr val="33CC33"/>
    <a:srgbClr val="D4B46F"/>
    <a:srgbClr val="B18A37"/>
    <a:srgbClr val="C29D38"/>
    <a:srgbClr val="D2A723"/>
    <a:srgbClr val="E2C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E6A30-BB3C-47CC-A629-77759AB9B9F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90412E8-A512-4325-B2AA-9CDD76A5E632}">
      <dgm:prSet phldrT="[Tekst]"/>
      <dgm:spPr>
        <a:solidFill>
          <a:srgbClr val="D4B46F"/>
        </a:solidFill>
      </dgm:spPr>
      <dgm:t>
        <a:bodyPr/>
        <a:lstStyle/>
        <a:p>
          <a:r>
            <a:rPr lang="hr-HR" dirty="0" smtClean="0"/>
            <a:t>MOTIVACIJA ZAPOSLENIKA</a:t>
          </a:r>
          <a:endParaRPr lang="hr-HR" dirty="0"/>
        </a:p>
      </dgm:t>
    </dgm:pt>
    <dgm:pt modelId="{41E71F1E-A0C4-4399-8E66-EF3AD6B4549E}" type="parTrans" cxnId="{1C949520-DBB3-4548-95C3-33C04C62D5FB}">
      <dgm:prSet/>
      <dgm:spPr/>
      <dgm:t>
        <a:bodyPr/>
        <a:lstStyle/>
        <a:p>
          <a:endParaRPr lang="hr-HR"/>
        </a:p>
      </dgm:t>
    </dgm:pt>
    <dgm:pt modelId="{93B41232-CC83-4BE2-BC8F-A8E77647E0A2}" type="sibTrans" cxnId="{1C949520-DBB3-4548-95C3-33C04C62D5FB}">
      <dgm:prSet/>
      <dgm:spPr/>
      <dgm:t>
        <a:bodyPr/>
        <a:lstStyle/>
        <a:p>
          <a:endParaRPr lang="hr-HR"/>
        </a:p>
      </dgm:t>
    </dgm:pt>
    <dgm:pt modelId="{F01D984B-1CD0-460F-8A8D-DA51C2880ABB}">
      <dgm:prSet phldrT="[Tekst]" custT="1"/>
      <dgm:spPr>
        <a:solidFill>
          <a:schemeClr val="bg2">
            <a:lumMod val="9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hr-HR" sz="2000" dirty="0" smtClean="0">
              <a:solidFill>
                <a:schemeClr val="tx1"/>
              </a:solidFill>
            </a:rPr>
            <a:t>mogućnost napredovanja na više upravljačke razine</a:t>
          </a:r>
          <a:endParaRPr lang="hr-HR" sz="2000" dirty="0"/>
        </a:p>
      </dgm:t>
    </dgm:pt>
    <dgm:pt modelId="{39AA2CDC-1F00-420D-AFF8-A59833801638}" type="parTrans" cxnId="{90624C2E-32E0-42E3-A48B-9F370C1C9ECC}">
      <dgm:prSet/>
      <dgm:spPr/>
      <dgm:t>
        <a:bodyPr/>
        <a:lstStyle/>
        <a:p>
          <a:endParaRPr lang="hr-HR"/>
        </a:p>
      </dgm:t>
    </dgm:pt>
    <dgm:pt modelId="{643BF1FD-C6A6-4BCC-B3B5-01C516C086F5}" type="sibTrans" cxnId="{90624C2E-32E0-42E3-A48B-9F370C1C9ECC}">
      <dgm:prSet/>
      <dgm:spPr/>
      <dgm:t>
        <a:bodyPr/>
        <a:lstStyle/>
        <a:p>
          <a:endParaRPr lang="hr-HR"/>
        </a:p>
      </dgm:t>
    </dgm:pt>
    <dgm:pt modelId="{D82BCF96-368C-4F4C-9128-F6AA8F2C2FD6}">
      <dgm:prSet phldrT="[Tekst]" custT="1"/>
      <dgm:spPr>
        <a:solidFill>
          <a:schemeClr val="bg2">
            <a:lumMod val="9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pPr rtl="0"/>
          <a:r>
            <a:rPr lang="hr-HR" sz="2000" dirty="0" smtClean="0">
              <a:solidFill>
                <a:schemeClr val="tx1"/>
              </a:solidFill>
            </a:rPr>
            <a:t>otvorena komunikacijska mreža formalne komunikacije</a:t>
          </a:r>
          <a:endParaRPr lang="hr-HR" sz="2000" dirty="0"/>
        </a:p>
      </dgm:t>
    </dgm:pt>
    <dgm:pt modelId="{83AE6E3A-6867-4B94-9102-39CC30059C31}" type="parTrans" cxnId="{7983B872-A977-4143-BADC-FAEADB63418B}">
      <dgm:prSet/>
      <dgm:spPr/>
      <dgm:t>
        <a:bodyPr/>
        <a:lstStyle/>
        <a:p>
          <a:endParaRPr lang="hr-HR"/>
        </a:p>
      </dgm:t>
    </dgm:pt>
    <dgm:pt modelId="{9DD8AF77-8F62-4288-84FB-8ECF7E91CE18}" type="sibTrans" cxnId="{7983B872-A977-4143-BADC-FAEADB63418B}">
      <dgm:prSet/>
      <dgm:spPr/>
      <dgm:t>
        <a:bodyPr/>
        <a:lstStyle/>
        <a:p>
          <a:endParaRPr lang="hr-HR"/>
        </a:p>
      </dgm:t>
    </dgm:pt>
    <dgm:pt modelId="{4A57C27B-EF6E-4CCC-8AAD-6F8F8B242065}">
      <dgm:prSet phldrT="[Tekst]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hr-HR" dirty="0" smtClean="0"/>
            <a:t>NAGRAĐIVANJE ZAPOSLENIKA</a:t>
          </a:r>
          <a:endParaRPr lang="hr-HR" dirty="0"/>
        </a:p>
      </dgm:t>
    </dgm:pt>
    <dgm:pt modelId="{568A0E1D-3F9C-4538-A5EE-0900C8E2BBA3}" type="parTrans" cxnId="{80684FF1-B6AC-4A6A-B470-47D6F36F1160}">
      <dgm:prSet/>
      <dgm:spPr/>
      <dgm:t>
        <a:bodyPr/>
        <a:lstStyle/>
        <a:p>
          <a:endParaRPr lang="hr-HR"/>
        </a:p>
      </dgm:t>
    </dgm:pt>
    <dgm:pt modelId="{CA4C160F-349E-4F1B-89B5-D3DCB29B3BE8}" type="sibTrans" cxnId="{80684FF1-B6AC-4A6A-B470-47D6F36F1160}">
      <dgm:prSet/>
      <dgm:spPr/>
      <dgm:t>
        <a:bodyPr/>
        <a:lstStyle/>
        <a:p>
          <a:endParaRPr lang="hr-HR"/>
        </a:p>
      </dgm:t>
    </dgm:pt>
    <dgm:pt modelId="{46295133-425F-497D-BBB1-FF68F6F38F94}">
      <dgm:prSet phldrT="[Tekst]"/>
      <dgm:spPr>
        <a:solidFill>
          <a:schemeClr val="bg1">
            <a:lumMod val="75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hr-HR" dirty="0" smtClean="0">
              <a:solidFill>
                <a:schemeClr val="tx1"/>
              </a:solidFill>
            </a:rPr>
            <a:t>nagradna putovanja za zaposlenike godine</a:t>
          </a:r>
          <a:endParaRPr lang="hr-HR" dirty="0"/>
        </a:p>
      </dgm:t>
    </dgm:pt>
    <dgm:pt modelId="{2F6FF82A-D4AA-40C3-8A12-DE2C849698D1}" type="parTrans" cxnId="{888AF889-2476-4751-B91F-646C3F7CE617}">
      <dgm:prSet/>
      <dgm:spPr/>
      <dgm:t>
        <a:bodyPr/>
        <a:lstStyle/>
        <a:p>
          <a:endParaRPr lang="hr-HR"/>
        </a:p>
      </dgm:t>
    </dgm:pt>
    <dgm:pt modelId="{1925A9FD-A47F-40C8-B885-83A4CB2F4EBE}" type="sibTrans" cxnId="{888AF889-2476-4751-B91F-646C3F7CE617}">
      <dgm:prSet/>
      <dgm:spPr/>
      <dgm:t>
        <a:bodyPr/>
        <a:lstStyle/>
        <a:p>
          <a:endParaRPr lang="hr-HR"/>
        </a:p>
      </dgm:t>
    </dgm:pt>
    <dgm:pt modelId="{A5EF9D77-8CE4-4291-BF26-AA7CDC560422}">
      <dgm:prSet phldrT="[Tekst]"/>
      <dgm:spPr>
        <a:solidFill>
          <a:schemeClr val="bg1">
            <a:lumMod val="75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hr-HR" dirty="0" smtClean="0"/>
            <a:t>plaćeni tečajevi stranih jezika…</a:t>
          </a:r>
          <a:endParaRPr lang="hr-HR" dirty="0"/>
        </a:p>
      </dgm:t>
    </dgm:pt>
    <dgm:pt modelId="{64320350-5C7C-4E15-AE30-E20A9B4DD4AB}" type="parTrans" cxnId="{5CE7E571-3DAA-428D-8D00-4A52A09CC28A}">
      <dgm:prSet/>
      <dgm:spPr/>
      <dgm:t>
        <a:bodyPr/>
        <a:lstStyle/>
        <a:p>
          <a:endParaRPr lang="hr-HR"/>
        </a:p>
      </dgm:t>
    </dgm:pt>
    <dgm:pt modelId="{2139D991-0DE3-4D3A-952F-CB9BF3BBC18A}" type="sibTrans" cxnId="{5CE7E571-3DAA-428D-8D00-4A52A09CC28A}">
      <dgm:prSet/>
      <dgm:spPr/>
      <dgm:t>
        <a:bodyPr/>
        <a:lstStyle/>
        <a:p>
          <a:endParaRPr lang="hr-HR"/>
        </a:p>
      </dgm:t>
    </dgm:pt>
    <dgm:pt modelId="{3CC4B2DD-E815-4AC3-AFC5-B0DDE1F0BA7D}">
      <dgm:prSet phldrT="[Tekst]"/>
      <dgm:spPr>
        <a:solidFill>
          <a:schemeClr val="bg1">
            <a:lumMod val="75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hr-HR" dirty="0" smtClean="0">
              <a:solidFill>
                <a:schemeClr val="tx1"/>
              </a:solidFill>
            </a:rPr>
            <a:t>bonusi za zaposlenike mjeseca</a:t>
          </a:r>
          <a:endParaRPr lang="hr-HR" dirty="0"/>
        </a:p>
      </dgm:t>
    </dgm:pt>
    <dgm:pt modelId="{5EA35A20-8288-40CE-95F0-97E451BAE653}" type="parTrans" cxnId="{1FC57DC4-F40B-4189-810E-7A9C4751913B}">
      <dgm:prSet/>
      <dgm:spPr/>
      <dgm:t>
        <a:bodyPr/>
        <a:lstStyle/>
        <a:p>
          <a:endParaRPr lang="hr-HR"/>
        </a:p>
      </dgm:t>
    </dgm:pt>
    <dgm:pt modelId="{23A6E295-4FCC-4535-BDE7-15DA0AF62CE1}" type="sibTrans" cxnId="{1FC57DC4-F40B-4189-810E-7A9C4751913B}">
      <dgm:prSet/>
      <dgm:spPr/>
      <dgm:t>
        <a:bodyPr/>
        <a:lstStyle/>
        <a:p>
          <a:endParaRPr lang="hr-HR"/>
        </a:p>
      </dgm:t>
    </dgm:pt>
    <dgm:pt modelId="{B017F79B-17FD-4587-87EF-A0793EA68D76}">
      <dgm:prSet phldrT="[Tekst]" custT="1"/>
      <dgm:spPr>
        <a:solidFill>
          <a:schemeClr val="bg2">
            <a:lumMod val="90000"/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hr-HR" sz="2000" dirty="0" smtClean="0">
              <a:solidFill>
                <a:schemeClr val="tx1"/>
              </a:solidFill>
            </a:rPr>
            <a:t>mogućnosti osobnog razvoja </a:t>
          </a:r>
          <a:endParaRPr lang="hr-HR" sz="2000" dirty="0"/>
        </a:p>
      </dgm:t>
    </dgm:pt>
    <dgm:pt modelId="{749B4B8B-F4F5-446F-A43D-C84A20556EC7}" type="parTrans" cxnId="{1FE2034E-E6C5-4731-B490-88E51E47C09D}">
      <dgm:prSet/>
      <dgm:spPr/>
      <dgm:t>
        <a:bodyPr/>
        <a:lstStyle/>
        <a:p>
          <a:endParaRPr lang="hr-HR"/>
        </a:p>
      </dgm:t>
    </dgm:pt>
    <dgm:pt modelId="{C777E945-FB0B-4E59-8CD6-515C5D7B94DC}" type="sibTrans" cxnId="{1FE2034E-E6C5-4731-B490-88E51E47C09D}">
      <dgm:prSet/>
      <dgm:spPr/>
      <dgm:t>
        <a:bodyPr/>
        <a:lstStyle/>
        <a:p>
          <a:endParaRPr lang="hr-HR"/>
        </a:p>
      </dgm:t>
    </dgm:pt>
    <dgm:pt modelId="{2B07EF54-E636-4AC0-B858-FD80E85E98B3}" type="pres">
      <dgm:prSet presAssocID="{F41E6A30-BB3C-47CC-A629-77759AB9B9F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844969DE-2431-4C42-8D05-F738580A003B}" type="pres">
      <dgm:prSet presAssocID="{090412E8-A512-4325-B2AA-9CDD76A5E632}" presName="linNode" presStyleCnt="0"/>
      <dgm:spPr/>
    </dgm:pt>
    <dgm:pt modelId="{0C3806B9-1F38-4E19-9AE7-66FE7105EEC3}" type="pres">
      <dgm:prSet presAssocID="{090412E8-A512-4325-B2AA-9CDD76A5E632}" presName="parentShp" presStyleLbl="node1" presStyleIdx="0" presStyleCnt="2" custLinFactNeighborX="-1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0CDC9BA-71C3-413E-81CA-419545B8AA68}" type="pres">
      <dgm:prSet presAssocID="{090412E8-A512-4325-B2AA-9CDD76A5E63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2677B0-BBA5-41C7-A99B-2BC6612FCA31}" type="pres">
      <dgm:prSet presAssocID="{93B41232-CC83-4BE2-BC8F-A8E77647E0A2}" presName="spacing" presStyleCnt="0"/>
      <dgm:spPr/>
    </dgm:pt>
    <dgm:pt modelId="{BA3AAB74-11FD-4951-AF32-A532A507B79F}" type="pres">
      <dgm:prSet presAssocID="{4A57C27B-EF6E-4CCC-8AAD-6F8F8B242065}" presName="linNode" presStyleCnt="0"/>
      <dgm:spPr/>
    </dgm:pt>
    <dgm:pt modelId="{8AA13B78-2B49-445C-8187-2D1D5B44A67C}" type="pres">
      <dgm:prSet presAssocID="{4A57C27B-EF6E-4CCC-8AAD-6F8F8B24206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9693E0-D9DA-44F1-96C7-5A7A7A9589EA}" type="pres">
      <dgm:prSet presAssocID="{4A57C27B-EF6E-4CCC-8AAD-6F8F8B24206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5FE476F-9C5A-4C1E-B681-29AFF0E598CB}" type="presOf" srcId="{B017F79B-17FD-4587-87EF-A0793EA68D76}" destId="{40CDC9BA-71C3-413E-81CA-419545B8AA68}" srcOrd="0" destOrd="1" presId="urn:microsoft.com/office/officeart/2005/8/layout/vList6"/>
    <dgm:cxn modelId="{7CFBED52-484C-413C-B883-224D00819971}" type="presOf" srcId="{3CC4B2DD-E815-4AC3-AFC5-B0DDE1F0BA7D}" destId="{B69693E0-D9DA-44F1-96C7-5A7A7A9589EA}" srcOrd="0" destOrd="0" presId="urn:microsoft.com/office/officeart/2005/8/layout/vList6"/>
    <dgm:cxn modelId="{31738C86-A337-4857-81E9-A29D8F7BE6EA}" type="presOf" srcId="{46295133-425F-497D-BBB1-FF68F6F38F94}" destId="{B69693E0-D9DA-44F1-96C7-5A7A7A9589EA}" srcOrd="0" destOrd="1" presId="urn:microsoft.com/office/officeart/2005/8/layout/vList6"/>
    <dgm:cxn modelId="{888AF889-2476-4751-B91F-646C3F7CE617}" srcId="{4A57C27B-EF6E-4CCC-8AAD-6F8F8B242065}" destId="{46295133-425F-497D-BBB1-FF68F6F38F94}" srcOrd="1" destOrd="0" parTransId="{2F6FF82A-D4AA-40C3-8A12-DE2C849698D1}" sibTransId="{1925A9FD-A47F-40C8-B885-83A4CB2F4EBE}"/>
    <dgm:cxn modelId="{2CCB2BEE-6F06-40C7-AE4F-7AB10257F532}" type="presOf" srcId="{F41E6A30-BB3C-47CC-A629-77759AB9B9FD}" destId="{2B07EF54-E636-4AC0-B858-FD80E85E98B3}" srcOrd="0" destOrd="0" presId="urn:microsoft.com/office/officeart/2005/8/layout/vList6"/>
    <dgm:cxn modelId="{DF6D2A44-92F3-4E98-9DB8-BA10720355E5}" type="presOf" srcId="{4A57C27B-EF6E-4CCC-8AAD-6F8F8B242065}" destId="{8AA13B78-2B49-445C-8187-2D1D5B44A67C}" srcOrd="0" destOrd="0" presId="urn:microsoft.com/office/officeart/2005/8/layout/vList6"/>
    <dgm:cxn modelId="{1FC57DC4-F40B-4189-810E-7A9C4751913B}" srcId="{4A57C27B-EF6E-4CCC-8AAD-6F8F8B242065}" destId="{3CC4B2DD-E815-4AC3-AFC5-B0DDE1F0BA7D}" srcOrd="0" destOrd="0" parTransId="{5EA35A20-8288-40CE-95F0-97E451BAE653}" sibTransId="{23A6E295-4FCC-4535-BDE7-15DA0AF62CE1}"/>
    <dgm:cxn modelId="{5CE7E571-3DAA-428D-8D00-4A52A09CC28A}" srcId="{4A57C27B-EF6E-4CCC-8AAD-6F8F8B242065}" destId="{A5EF9D77-8CE4-4291-BF26-AA7CDC560422}" srcOrd="2" destOrd="0" parTransId="{64320350-5C7C-4E15-AE30-E20A9B4DD4AB}" sibTransId="{2139D991-0DE3-4D3A-952F-CB9BF3BBC18A}"/>
    <dgm:cxn modelId="{6A340C23-AEC4-4EC2-9069-97493AC2DBA0}" type="presOf" srcId="{A5EF9D77-8CE4-4291-BF26-AA7CDC560422}" destId="{B69693E0-D9DA-44F1-96C7-5A7A7A9589EA}" srcOrd="0" destOrd="2" presId="urn:microsoft.com/office/officeart/2005/8/layout/vList6"/>
    <dgm:cxn modelId="{1C949520-DBB3-4548-95C3-33C04C62D5FB}" srcId="{F41E6A30-BB3C-47CC-A629-77759AB9B9FD}" destId="{090412E8-A512-4325-B2AA-9CDD76A5E632}" srcOrd="0" destOrd="0" parTransId="{41E71F1E-A0C4-4399-8E66-EF3AD6B4549E}" sibTransId="{93B41232-CC83-4BE2-BC8F-A8E77647E0A2}"/>
    <dgm:cxn modelId="{C020FA4D-AD9F-481E-860B-2584B6B41C25}" type="presOf" srcId="{090412E8-A512-4325-B2AA-9CDD76A5E632}" destId="{0C3806B9-1F38-4E19-9AE7-66FE7105EEC3}" srcOrd="0" destOrd="0" presId="urn:microsoft.com/office/officeart/2005/8/layout/vList6"/>
    <dgm:cxn modelId="{F88CF8B1-ADE0-40B1-801D-AA96A447F6D5}" type="presOf" srcId="{D82BCF96-368C-4F4C-9128-F6AA8F2C2FD6}" destId="{40CDC9BA-71C3-413E-81CA-419545B8AA68}" srcOrd="0" destOrd="2" presId="urn:microsoft.com/office/officeart/2005/8/layout/vList6"/>
    <dgm:cxn modelId="{EBDA522B-09E8-426E-BBD7-56B219DDEF9C}" type="presOf" srcId="{F01D984B-1CD0-460F-8A8D-DA51C2880ABB}" destId="{40CDC9BA-71C3-413E-81CA-419545B8AA68}" srcOrd="0" destOrd="0" presId="urn:microsoft.com/office/officeart/2005/8/layout/vList6"/>
    <dgm:cxn modelId="{7983B872-A977-4143-BADC-FAEADB63418B}" srcId="{090412E8-A512-4325-B2AA-9CDD76A5E632}" destId="{D82BCF96-368C-4F4C-9128-F6AA8F2C2FD6}" srcOrd="2" destOrd="0" parTransId="{83AE6E3A-6867-4B94-9102-39CC30059C31}" sibTransId="{9DD8AF77-8F62-4288-84FB-8ECF7E91CE18}"/>
    <dgm:cxn modelId="{80684FF1-B6AC-4A6A-B470-47D6F36F1160}" srcId="{F41E6A30-BB3C-47CC-A629-77759AB9B9FD}" destId="{4A57C27B-EF6E-4CCC-8AAD-6F8F8B242065}" srcOrd="1" destOrd="0" parTransId="{568A0E1D-3F9C-4538-A5EE-0900C8E2BBA3}" sibTransId="{CA4C160F-349E-4F1B-89B5-D3DCB29B3BE8}"/>
    <dgm:cxn modelId="{90624C2E-32E0-42E3-A48B-9F370C1C9ECC}" srcId="{090412E8-A512-4325-B2AA-9CDD76A5E632}" destId="{F01D984B-1CD0-460F-8A8D-DA51C2880ABB}" srcOrd="0" destOrd="0" parTransId="{39AA2CDC-1F00-420D-AFF8-A59833801638}" sibTransId="{643BF1FD-C6A6-4BCC-B3B5-01C516C086F5}"/>
    <dgm:cxn modelId="{1FE2034E-E6C5-4731-B490-88E51E47C09D}" srcId="{090412E8-A512-4325-B2AA-9CDD76A5E632}" destId="{B017F79B-17FD-4587-87EF-A0793EA68D76}" srcOrd="1" destOrd="0" parTransId="{749B4B8B-F4F5-446F-A43D-C84A20556EC7}" sibTransId="{C777E945-FB0B-4E59-8CD6-515C5D7B94DC}"/>
    <dgm:cxn modelId="{B05D3E0C-5D86-4DFA-96AE-4421FBA49AE4}" type="presParOf" srcId="{2B07EF54-E636-4AC0-B858-FD80E85E98B3}" destId="{844969DE-2431-4C42-8D05-F738580A003B}" srcOrd="0" destOrd="0" presId="urn:microsoft.com/office/officeart/2005/8/layout/vList6"/>
    <dgm:cxn modelId="{44E4F318-3023-4909-8AC3-3E36C82299F0}" type="presParOf" srcId="{844969DE-2431-4C42-8D05-F738580A003B}" destId="{0C3806B9-1F38-4E19-9AE7-66FE7105EEC3}" srcOrd="0" destOrd="0" presId="urn:microsoft.com/office/officeart/2005/8/layout/vList6"/>
    <dgm:cxn modelId="{15C7E70B-8E38-45EA-8151-F5A77F91F126}" type="presParOf" srcId="{844969DE-2431-4C42-8D05-F738580A003B}" destId="{40CDC9BA-71C3-413E-81CA-419545B8AA68}" srcOrd="1" destOrd="0" presId="urn:microsoft.com/office/officeart/2005/8/layout/vList6"/>
    <dgm:cxn modelId="{B91F6141-75B1-45FF-93C3-E252D8F92F23}" type="presParOf" srcId="{2B07EF54-E636-4AC0-B858-FD80E85E98B3}" destId="{6F2677B0-BBA5-41C7-A99B-2BC6612FCA31}" srcOrd="1" destOrd="0" presId="urn:microsoft.com/office/officeart/2005/8/layout/vList6"/>
    <dgm:cxn modelId="{9326F175-85B9-4A36-B590-91195F1210EC}" type="presParOf" srcId="{2B07EF54-E636-4AC0-B858-FD80E85E98B3}" destId="{BA3AAB74-11FD-4951-AF32-A532A507B79F}" srcOrd="2" destOrd="0" presId="urn:microsoft.com/office/officeart/2005/8/layout/vList6"/>
    <dgm:cxn modelId="{B28AFADB-47A9-455B-ADDD-1261CF5F6FB6}" type="presParOf" srcId="{BA3AAB74-11FD-4951-AF32-A532A507B79F}" destId="{8AA13B78-2B49-445C-8187-2D1D5B44A67C}" srcOrd="0" destOrd="0" presId="urn:microsoft.com/office/officeart/2005/8/layout/vList6"/>
    <dgm:cxn modelId="{5A20B454-E2CD-4D68-8EF8-EB3A27A8C438}" type="presParOf" srcId="{BA3AAB74-11FD-4951-AF32-A532A507B79F}" destId="{B69693E0-D9DA-44F1-96C7-5A7A7A9589E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E7D127-3F7E-405B-B035-7AE71B466AFB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8727080-3D8F-446C-B332-BDF4B0DB7922}">
      <dgm:prSet phldrT="[Tekst]" custT="1"/>
      <dgm:spPr>
        <a:solidFill>
          <a:srgbClr val="D4B46F"/>
        </a:solidFill>
      </dgm:spPr>
      <dgm:t>
        <a:bodyPr/>
        <a:lstStyle/>
        <a:p>
          <a:r>
            <a:rPr lang="hr-HR" sz="1600" dirty="0" smtClean="0"/>
            <a:t>siječanj </a:t>
          </a:r>
        </a:p>
        <a:p>
          <a:r>
            <a:rPr lang="hr-HR" sz="1600" dirty="0" smtClean="0">
              <a:solidFill>
                <a:schemeClr val="tx1"/>
              </a:solidFill>
            </a:rPr>
            <a:t>Društveno poduzetništvo</a:t>
          </a:r>
          <a:endParaRPr lang="hr-HR" sz="1600" dirty="0">
            <a:solidFill>
              <a:schemeClr val="tx1"/>
            </a:solidFill>
          </a:endParaRPr>
        </a:p>
      </dgm:t>
    </dgm:pt>
    <dgm:pt modelId="{E68BD178-2FE0-4DD4-9F6A-DDA336EF7169}" type="parTrans" cxnId="{81AC042F-16BD-49A0-A9A3-7E035BDC885D}">
      <dgm:prSet/>
      <dgm:spPr/>
      <dgm:t>
        <a:bodyPr/>
        <a:lstStyle/>
        <a:p>
          <a:endParaRPr lang="hr-HR" sz="2400"/>
        </a:p>
      </dgm:t>
    </dgm:pt>
    <dgm:pt modelId="{36CA12F7-2C75-49EE-BA2A-31ED57A81B2A}" type="sibTrans" cxnId="{81AC042F-16BD-49A0-A9A3-7E035BDC885D}">
      <dgm:prSet/>
      <dgm:spPr>
        <a:solidFill>
          <a:schemeClr val="tx1"/>
        </a:solidFill>
      </dgm:spPr>
      <dgm:t>
        <a:bodyPr/>
        <a:lstStyle/>
        <a:p>
          <a:endParaRPr lang="hr-HR" sz="2400"/>
        </a:p>
      </dgm:t>
    </dgm:pt>
    <dgm:pt modelId="{E492DC1B-AF19-432A-AF8A-7B8615FC645C}">
      <dgm:prSet phldrT="[Tekst]" custT="1"/>
      <dgm:spPr>
        <a:solidFill>
          <a:srgbClr val="D4B46F"/>
        </a:solidFill>
      </dgm:spPr>
      <dgm:t>
        <a:bodyPr/>
        <a:lstStyle/>
        <a:p>
          <a:endParaRPr lang="hr-HR" sz="1600" dirty="0" smtClean="0"/>
        </a:p>
        <a:p>
          <a:r>
            <a:rPr lang="hr-HR" sz="1600" dirty="0" smtClean="0"/>
            <a:t>veljača</a:t>
          </a:r>
        </a:p>
        <a:p>
          <a:r>
            <a:rPr lang="hr-HR" sz="1600" dirty="0" smtClean="0">
              <a:solidFill>
                <a:schemeClr val="tx1"/>
              </a:solidFill>
            </a:rPr>
            <a:t>Državne potpore poduzetništvu </a:t>
          </a:r>
        </a:p>
        <a:p>
          <a:endParaRPr lang="hr-HR" sz="1600" dirty="0"/>
        </a:p>
      </dgm:t>
    </dgm:pt>
    <dgm:pt modelId="{224C7F40-E742-4D9B-B7C6-FE6B86E1DB22}" type="parTrans" cxnId="{FA96F962-E15A-4702-9A27-161079408F04}">
      <dgm:prSet/>
      <dgm:spPr/>
      <dgm:t>
        <a:bodyPr/>
        <a:lstStyle/>
        <a:p>
          <a:endParaRPr lang="hr-HR" sz="2400"/>
        </a:p>
      </dgm:t>
    </dgm:pt>
    <dgm:pt modelId="{113C06B0-013C-4C65-A80A-85922FAD9182}" type="sibTrans" cxnId="{FA96F962-E15A-4702-9A27-161079408F04}">
      <dgm:prSet/>
      <dgm:spPr>
        <a:solidFill>
          <a:schemeClr val="tx1"/>
        </a:solidFill>
      </dgm:spPr>
      <dgm:t>
        <a:bodyPr/>
        <a:lstStyle/>
        <a:p>
          <a:endParaRPr lang="hr-HR" sz="2400"/>
        </a:p>
      </dgm:t>
    </dgm:pt>
    <dgm:pt modelId="{68DC6088-3851-46FC-93DA-211207F91425}">
      <dgm:prSet phldrT="[Tekst]" custT="1"/>
      <dgm:spPr>
        <a:solidFill>
          <a:srgbClr val="D4B46F"/>
        </a:solidFill>
      </dgm:spPr>
      <dgm:t>
        <a:bodyPr/>
        <a:lstStyle/>
        <a:p>
          <a:r>
            <a:rPr lang="hr-HR" sz="1600" dirty="0" smtClean="0"/>
            <a:t>ožujak </a:t>
          </a:r>
        </a:p>
        <a:p>
          <a:r>
            <a:rPr lang="hr-HR" sz="1600" dirty="0" smtClean="0">
              <a:solidFill>
                <a:schemeClr val="tx1"/>
              </a:solidFill>
            </a:rPr>
            <a:t>EU projekti</a:t>
          </a:r>
          <a:endParaRPr lang="hr-HR" sz="1600" dirty="0">
            <a:solidFill>
              <a:schemeClr val="tx1"/>
            </a:solidFill>
          </a:endParaRPr>
        </a:p>
      </dgm:t>
    </dgm:pt>
    <dgm:pt modelId="{874DB3D3-C2FE-4600-B30A-19ED1E6EC47F}" type="parTrans" cxnId="{428D2514-2397-45E1-823F-1B7C4699FA89}">
      <dgm:prSet/>
      <dgm:spPr/>
      <dgm:t>
        <a:bodyPr/>
        <a:lstStyle/>
        <a:p>
          <a:endParaRPr lang="hr-HR" sz="2400"/>
        </a:p>
      </dgm:t>
    </dgm:pt>
    <dgm:pt modelId="{9421F213-9EE9-43FE-B2BE-0548B1CA30C2}" type="sibTrans" cxnId="{428D2514-2397-45E1-823F-1B7C4699FA89}">
      <dgm:prSet/>
      <dgm:spPr>
        <a:solidFill>
          <a:schemeClr val="tx1"/>
        </a:solidFill>
      </dgm:spPr>
      <dgm:t>
        <a:bodyPr/>
        <a:lstStyle/>
        <a:p>
          <a:endParaRPr lang="hr-HR" sz="2400"/>
        </a:p>
      </dgm:t>
    </dgm:pt>
    <dgm:pt modelId="{BCD93B18-C1E6-4F15-B2A1-33827FEDFA08}">
      <dgm:prSet phldrT="[Tekst]" custT="1"/>
      <dgm:spPr>
        <a:solidFill>
          <a:srgbClr val="D4B46F"/>
        </a:solidFill>
      </dgm:spPr>
      <dgm:t>
        <a:bodyPr/>
        <a:lstStyle/>
        <a:p>
          <a:r>
            <a:rPr lang="hr-HR" sz="1600" dirty="0" smtClean="0"/>
            <a:t>travanj</a:t>
          </a:r>
        </a:p>
        <a:p>
          <a:r>
            <a:rPr lang="hr-HR" sz="1600" dirty="0" smtClean="0">
              <a:solidFill>
                <a:schemeClr val="tx1"/>
              </a:solidFill>
            </a:rPr>
            <a:t>Upravljanje prodajom</a:t>
          </a:r>
          <a:endParaRPr lang="hr-HR" sz="1600" dirty="0">
            <a:solidFill>
              <a:schemeClr val="tx1"/>
            </a:solidFill>
          </a:endParaRPr>
        </a:p>
      </dgm:t>
    </dgm:pt>
    <dgm:pt modelId="{61B32710-D92F-4EC6-BC33-5CF2ADC392B7}" type="parTrans" cxnId="{3EF7DBBA-D0B8-4DFA-A1D0-8755AEEEB3B9}">
      <dgm:prSet/>
      <dgm:spPr/>
      <dgm:t>
        <a:bodyPr/>
        <a:lstStyle/>
        <a:p>
          <a:endParaRPr lang="hr-HR" sz="2400"/>
        </a:p>
      </dgm:t>
    </dgm:pt>
    <dgm:pt modelId="{6EE4D797-D2FA-4B04-A830-0251E692C757}" type="sibTrans" cxnId="{3EF7DBBA-D0B8-4DFA-A1D0-8755AEEEB3B9}">
      <dgm:prSet/>
      <dgm:spPr>
        <a:solidFill>
          <a:schemeClr val="tx1"/>
        </a:solidFill>
      </dgm:spPr>
      <dgm:t>
        <a:bodyPr/>
        <a:lstStyle/>
        <a:p>
          <a:endParaRPr lang="hr-HR" sz="2400"/>
        </a:p>
      </dgm:t>
    </dgm:pt>
    <dgm:pt modelId="{839211E3-BA3A-4F6D-952D-D4093B26F00A}">
      <dgm:prSet phldrT="[Tekst]" custT="1"/>
      <dgm:spPr>
        <a:solidFill>
          <a:srgbClr val="D4B46F"/>
        </a:solidFill>
      </dgm:spPr>
      <dgm:t>
        <a:bodyPr/>
        <a:lstStyle/>
        <a:p>
          <a:r>
            <a:rPr lang="hr-HR" sz="1600" dirty="0" smtClean="0"/>
            <a:t>kolovoz</a:t>
          </a:r>
        </a:p>
        <a:p>
          <a:r>
            <a:rPr lang="hr-HR" sz="1600" dirty="0" smtClean="0">
              <a:solidFill>
                <a:schemeClr val="tx1"/>
              </a:solidFill>
            </a:rPr>
            <a:t>Poslovno komuniciranje</a:t>
          </a:r>
          <a:endParaRPr lang="hr-HR" sz="1600" dirty="0">
            <a:solidFill>
              <a:schemeClr val="tx1"/>
            </a:solidFill>
          </a:endParaRPr>
        </a:p>
      </dgm:t>
    </dgm:pt>
    <dgm:pt modelId="{F45ABB87-5B65-4111-957A-4953D5E9211E}" type="parTrans" cxnId="{6ADB578D-2763-46AD-9B97-46876E5D92BE}">
      <dgm:prSet/>
      <dgm:spPr/>
      <dgm:t>
        <a:bodyPr/>
        <a:lstStyle/>
        <a:p>
          <a:endParaRPr lang="hr-HR" sz="2400"/>
        </a:p>
      </dgm:t>
    </dgm:pt>
    <dgm:pt modelId="{C2DF1132-B229-446C-BEC9-774E7E78B326}" type="sibTrans" cxnId="{6ADB578D-2763-46AD-9B97-46876E5D92BE}">
      <dgm:prSet/>
      <dgm:spPr>
        <a:solidFill>
          <a:schemeClr val="tx1"/>
        </a:solidFill>
      </dgm:spPr>
      <dgm:t>
        <a:bodyPr/>
        <a:lstStyle/>
        <a:p>
          <a:endParaRPr lang="hr-HR" sz="2400"/>
        </a:p>
      </dgm:t>
    </dgm:pt>
    <dgm:pt modelId="{37B1F6CA-13D7-4839-962D-9F212BB9EA41}">
      <dgm:prSet phldrT="[Tekst]" custT="1"/>
      <dgm:spPr>
        <a:solidFill>
          <a:srgbClr val="D4B46F"/>
        </a:solidFill>
      </dgm:spPr>
      <dgm:t>
        <a:bodyPr/>
        <a:lstStyle/>
        <a:p>
          <a:r>
            <a:rPr lang="hr-HR" sz="1600" dirty="0" smtClean="0"/>
            <a:t>srpanj</a:t>
          </a:r>
        </a:p>
        <a:p>
          <a:r>
            <a:rPr lang="hr-HR" sz="1600" dirty="0" err="1" smtClean="0">
              <a:solidFill>
                <a:schemeClr val="tx1"/>
              </a:solidFill>
            </a:rPr>
            <a:t>Teambuilding</a:t>
          </a:r>
          <a:endParaRPr lang="hr-HR" sz="1600" dirty="0">
            <a:solidFill>
              <a:schemeClr val="tx1"/>
            </a:solidFill>
          </a:endParaRPr>
        </a:p>
      </dgm:t>
    </dgm:pt>
    <dgm:pt modelId="{400E0127-F50A-4E74-BC5A-5825DF87B182}" type="parTrans" cxnId="{EF981F71-8FF0-4865-979A-9FA16F45736E}">
      <dgm:prSet/>
      <dgm:spPr/>
      <dgm:t>
        <a:bodyPr/>
        <a:lstStyle/>
        <a:p>
          <a:endParaRPr lang="hr-HR" sz="2400"/>
        </a:p>
      </dgm:t>
    </dgm:pt>
    <dgm:pt modelId="{9EBA7644-519A-4B69-BF28-42AED762C59A}" type="sibTrans" cxnId="{EF981F71-8FF0-4865-979A-9FA16F45736E}">
      <dgm:prSet/>
      <dgm:spPr>
        <a:solidFill>
          <a:schemeClr val="tx1"/>
        </a:solidFill>
      </dgm:spPr>
      <dgm:t>
        <a:bodyPr/>
        <a:lstStyle/>
        <a:p>
          <a:endParaRPr lang="hr-HR" sz="2400"/>
        </a:p>
      </dgm:t>
    </dgm:pt>
    <dgm:pt modelId="{8F7D3B76-825A-41B8-9DBA-46CCD22BBE6F}">
      <dgm:prSet phldrT="[Tekst]" custT="1"/>
      <dgm:spPr>
        <a:solidFill>
          <a:srgbClr val="D4B46F"/>
        </a:solidFill>
      </dgm:spPr>
      <dgm:t>
        <a:bodyPr/>
        <a:lstStyle/>
        <a:p>
          <a:r>
            <a:rPr lang="hr-HR" sz="1600" dirty="0" smtClean="0"/>
            <a:t>lipanj</a:t>
          </a:r>
        </a:p>
        <a:p>
          <a:r>
            <a:rPr lang="hr-HR" sz="1600" dirty="0" smtClean="0">
              <a:solidFill>
                <a:schemeClr val="tx1"/>
              </a:solidFill>
            </a:rPr>
            <a:t>Eko oznake </a:t>
          </a:r>
          <a:endParaRPr lang="hr-HR" sz="1600" dirty="0">
            <a:solidFill>
              <a:schemeClr val="tx1"/>
            </a:solidFill>
          </a:endParaRPr>
        </a:p>
      </dgm:t>
    </dgm:pt>
    <dgm:pt modelId="{D08E6793-45F0-40B5-AA3F-3C8589BA3403}" type="parTrans" cxnId="{BE22B6BC-B164-446F-AC6E-56D77C0BFCB4}">
      <dgm:prSet/>
      <dgm:spPr/>
      <dgm:t>
        <a:bodyPr/>
        <a:lstStyle/>
        <a:p>
          <a:endParaRPr lang="hr-HR" sz="2400"/>
        </a:p>
      </dgm:t>
    </dgm:pt>
    <dgm:pt modelId="{5F484887-26EE-4C95-BFD0-295B4BD8FD78}" type="sibTrans" cxnId="{BE22B6BC-B164-446F-AC6E-56D77C0BFCB4}">
      <dgm:prSet/>
      <dgm:spPr>
        <a:solidFill>
          <a:schemeClr val="tx1"/>
        </a:solidFill>
      </dgm:spPr>
      <dgm:t>
        <a:bodyPr/>
        <a:lstStyle/>
        <a:p>
          <a:endParaRPr lang="hr-HR" sz="2400"/>
        </a:p>
      </dgm:t>
    </dgm:pt>
    <dgm:pt modelId="{5DC51602-36E5-4339-A44B-E317915A8362}">
      <dgm:prSet phldrT="[Tekst]" custT="1"/>
      <dgm:spPr>
        <a:solidFill>
          <a:srgbClr val="D4B46F"/>
        </a:solidFill>
      </dgm:spPr>
      <dgm:t>
        <a:bodyPr/>
        <a:lstStyle/>
        <a:p>
          <a:r>
            <a:rPr lang="hr-HR" sz="1600" dirty="0" smtClean="0"/>
            <a:t>svibanj</a:t>
          </a:r>
        </a:p>
        <a:p>
          <a:r>
            <a:rPr lang="hr-HR" sz="1600" dirty="0" smtClean="0">
              <a:solidFill>
                <a:schemeClr val="tx1"/>
              </a:solidFill>
            </a:rPr>
            <a:t>E-marketing</a:t>
          </a:r>
          <a:endParaRPr lang="hr-HR" sz="1600" dirty="0">
            <a:solidFill>
              <a:schemeClr val="tx1"/>
            </a:solidFill>
          </a:endParaRPr>
        </a:p>
      </dgm:t>
    </dgm:pt>
    <dgm:pt modelId="{E8362AC3-D1EF-4293-B955-6B100E69C4C8}" type="parTrans" cxnId="{6BCEE433-706B-4BF4-A70C-6E65ED117E12}">
      <dgm:prSet/>
      <dgm:spPr/>
      <dgm:t>
        <a:bodyPr/>
        <a:lstStyle/>
        <a:p>
          <a:endParaRPr lang="hr-HR" sz="2400"/>
        </a:p>
      </dgm:t>
    </dgm:pt>
    <dgm:pt modelId="{8BD0F765-0C80-494A-B76B-070DFE7B7EC8}" type="sibTrans" cxnId="{6BCEE433-706B-4BF4-A70C-6E65ED117E12}">
      <dgm:prSet/>
      <dgm:spPr>
        <a:solidFill>
          <a:schemeClr val="tx1"/>
        </a:solidFill>
      </dgm:spPr>
      <dgm:t>
        <a:bodyPr/>
        <a:lstStyle/>
        <a:p>
          <a:endParaRPr lang="hr-HR" sz="2400"/>
        </a:p>
      </dgm:t>
    </dgm:pt>
    <dgm:pt modelId="{308C860E-B963-45AC-95AA-24A67DA27EFB}">
      <dgm:prSet phldrT="[Tekst]" custT="1"/>
      <dgm:spPr>
        <a:solidFill>
          <a:srgbClr val="D4B46F"/>
        </a:solidFill>
      </dgm:spPr>
      <dgm:t>
        <a:bodyPr/>
        <a:lstStyle/>
        <a:p>
          <a:r>
            <a:rPr lang="hr-HR" sz="1600" dirty="0" smtClean="0"/>
            <a:t>rujan</a:t>
          </a:r>
        </a:p>
        <a:p>
          <a:r>
            <a:rPr lang="hr-HR" sz="1600" dirty="0" smtClean="0">
              <a:solidFill>
                <a:schemeClr val="tx1"/>
              </a:solidFill>
            </a:rPr>
            <a:t>Sukobi u poslovanju</a:t>
          </a:r>
          <a:endParaRPr lang="hr-HR" sz="1600" dirty="0">
            <a:solidFill>
              <a:schemeClr val="tx1"/>
            </a:solidFill>
          </a:endParaRPr>
        </a:p>
      </dgm:t>
    </dgm:pt>
    <dgm:pt modelId="{71736B33-A314-46E4-8F24-BD7DF69945B2}" type="parTrans" cxnId="{C6860022-9D2B-488B-AC4D-9A75991B384F}">
      <dgm:prSet/>
      <dgm:spPr/>
      <dgm:t>
        <a:bodyPr/>
        <a:lstStyle/>
        <a:p>
          <a:endParaRPr lang="hr-HR" sz="2400"/>
        </a:p>
      </dgm:t>
    </dgm:pt>
    <dgm:pt modelId="{2FB44659-7EA2-4A10-8735-251AB2DA89F9}" type="sibTrans" cxnId="{C6860022-9D2B-488B-AC4D-9A75991B384F}">
      <dgm:prSet/>
      <dgm:spPr>
        <a:solidFill>
          <a:schemeClr val="tx1"/>
        </a:solidFill>
      </dgm:spPr>
      <dgm:t>
        <a:bodyPr/>
        <a:lstStyle/>
        <a:p>
          <a:endParaRPr lang="hr-HR" sz="2400"/>
        </a:p>
      </dgm:t>
    </dgm:pt>
    <dgm:pt modelId="{8A66D7E6-EEA7-4D75-80F7-0E1B2893E419}">
      <dgm:prSet custT="1"/>
      <dgm:spPr>
        <a:solidFill>
          <a:srgbClr val="D4B46F"/>
        </a:solidFill>
      </dgm:spPr>
      <dgm:t>
        <a:bodyPr/>
        <a:lstStyle/>
        <a:p>
          <a:r>
            <a:rPr lang="hr-HR" sz="1600" dirty="0" smtClean="0"/>
            <a:t>listopad</a:t>
          </a:r>
        </a:p>
        <a:p>
          <a:r>
            <a:rPr lang="hr-HR" sz="1600" dirty="0" smtClean="0">
              <a:solidFill>
                <a:schemeClr val="tx1"/>
              </a:solidFill>
            </a:rPr>
            <a:t>Zaštita okoliša u poslovanju</a:t>
          </a:r>
          <a:endParaRPr lang="hr-HR" sz="1600" dirty="0">
            <a:solidFill>
              <a:schemeClr val="tx1"/>
            </a:solidFill>
          </a:endParaRPr>
        </a:p>
      </dgm:t>
    </dgm:pt>
    <dgm:pt modelId="{92860AB0-9B3C-433E-93D7-3AC92EF1F7AF}" type="parTrans" cxnId="{291187C5-BF41-4A3F-AD9D-5E5A4044C75C}">
      <dgm:prSet/>
      <dgm:spPr/>
      <dgm:t>
        <a:bodyPr/>
        <a:lstStyle/>
        <a:p>
          <a:endParaRPr lang="hr-HR" sz="2400"/>
        </a:p>
      </dgm:t>
    </dgm:pt>
    <dgm:pt modelId="{B4A8F08F-9FAE-478F-B427-0659B4EE349C}" type="sibTrans" cxnId="{291187C5-BF41-4A3F-AD9D-5E5A4044C75C}">
      <dgm:prSet/>
      <dgm:spPr>
        <a:solidFill>
          <a:schemeClr val="tx1"/>
        </a:solidFill>
      </dgm:spPr>
      <dgm:t>
        <a:bodyPr/>
        <a:lstStyle/>
        <a:p>
          <a:endParaRPr lang="hr-HR" sz="2400"/>
        </a:p>
      </dgm:t>
    </dgm:pt>
    <dgm:pt modelId="{FED1BFB6-E74C-48F3-AF95-7C0E848D7910}">
      <dgm:prSet custT="1"/>
      <dgm:spPr>
        <a:solidFill>
          <a:srgbClr val="D4B46F"/>
        </a:solidFill>
      </dgm:spPr>
      <dgm:t>
        <a:bodyPr/>
        <a:lstStyle/>
        <a:p>
          <a:r>
            <a:rPr lang="hr-HR" sz="1600" dirty="0" smtClean="0"/>
            <a:t>studeni </a:t>
          </a:r>
        </a:p>
        <a:p>
          <a:r>
            <a:rPr lang="hr-HR" sz="1600" dirty="0" smtClean="0">
              <a:solidFill>
                <a:schemeClr val="tx1"/>
              </a:solidFill>
            </a:rPr>
            <a:t>Osobna prodaja</a:t>
          </a:r>
          <a:endParaRPr lang="hr-HR" sz="1600" dirty="0">
            <a:solidFill>
              <a:schemeClr val="tx1"/>
            </a:solidFill>
          </a:endParaRPr>
        </a:p>
      </dgm:t>
    </dgm:pt>
    <dgm:pt modelId="{81C352F4-7963-4F57-9959-09FE88DA93C6}" type="parTrans" cxnId="{1B18EFC6-8F80-4FF4-B5A3-027BACBCE45D}">
      <dgm:prSet/>
      <dgm:spPr/>
      <dgm:t>
        <a:bodyPr/>
        <a:lstStyle/>
        <a:p>
          <a:endParaRPr lang="hr-HR" sz="2400"/>
        </a:p>
      </dgm:t>
    </dgm:pt>
    <dgm:pt modelId="{8C9C36A6-F62F-4556-BB11-5129A2C03E01}" type="sibTrans" cxnId="{1B18EFC6-8F80-4FF4-B5A3-027BACBCE45D}">
      <dgm:prSet/>
      <dgm:spPr>
        <a:solidFill>
          <a:schemeClr val="tx1"/>
        </a:solidFill>
      </dgm:spPr>
      <dgm:t>
        <a:bodyPr/>
        <a:lstStyle/>
        <a:p>
          <a:endParaRPr lang="hr-HR" sz="2400"/>
        </a:p>
      </dgm:t>
    </dgm:pt>
    <dgm:pt modelId="{84364E32-378A-4BDA-B831-3BCBF34168D9}">
      <dgm:prSet custT="1"/>
      <dgm:spPr>
        <a:solidFill>
          <a:srgbClr val="D4B46F"/>
        </a:solidFill>
      </dgm:spPr>
      <dgm:t>
        <a:bodyPr/>
        <a:lstStyle/>
        <a:p>
          <a:r>
            <a:rPr lang="hr-HR" sz="1600" dirty="0" smtClean="0"/>
            <a:t>prosinac</a:t>
          </a:r>
        </a:p>
        <a:p>
          <a:r>
            <a:rPr lang="hr-HR" sz="1600" dirty="0" smtClean="0">
              <a:solidFill>
                <a:schemeClr val="tx1"/>
              </a:solidFill>
            </a:rPr>
            <a:t>Strategija uspostavljanja poslovnih odnosa</a:t>
          </a:r>
          <a:endParaRPr lang="hr-HR" sz="1600" dirty="0">
            <a:solidFill>
              <a:schemeClr val="tx1"/>
            </a:solidFill>
          </a:endParaRPr>
        </a:p>
      </dgm:t>
    </dgm:pt>
    <dgm:pt modelId="{5642D956-F668-41FD-8EAA-1FB47FBDF378}" type="parTrans" cxnId="{24A69397-F987-456E-9B0D-D5EF34E0C495}">
      <dgm:prSet/>
      <dgm:spPr/>
      <dgm:t>
        <a:bodyPr/>
        <a:lstStyle/>
        <a:p>
          <a:endParaRPr lang="hr-HR" sz="2400"/>
        </a:p>
      </dgm:t>
    </dgm:pt>
    <dgm:pt modelId="{2395DEBD-6227-4259-BB46-4B984FEEBDAF}" type="sibTrans" cxnId="{24A69397-F987-456E-9B0D-D5EF34E0C495}">
      <dgm:prSet/>
      <dgm:spPr/>
      <dgm:t>
        <a:bodyPr/>
        <a:lstStyle/>
        <a:p>
          <a:endParaRPr lang="hr-HR" sz="2400"/>
        </a:p>
      </dgm:t>
    </dgm:pt>
    <dgm:pt modelId="{543E839C-692B-414E-8C6B-33CDB310ED77}" type="pres">
      <dgm:prSet presAssocID="{02E7D127-3F7E-405B-B035-7AE71B466AF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hr-HR"/>
        </a:p>
      </dgm:t>
    </dgm:pt>
    <dgm:pt modelId="{E3144597-B734-4EFF-973B-667795208452}" type="pres">
      <dgm:prSet presAssocID="{28727080-3D8F-446C-B332-BDF4B0DB7922}" presName="compNode" presStyleCnt="0"/>
      <dgm:spPr/>
    </dgm:pt>
    <dgm:pt modelId="{F07E265F-A7AE-492C-8BEE-661EE4E3C0E6}" type="pres">
      <dgm:prSet presAssocID="{28727080-3D8F-446C-B332-BDF4B0DB7922}" presName="dummyConnPt" presStyleCnt="0"/>
      <dgm:spPr/>
    </dgm:pt>
    <dgm:pt modelId="{460028E0-04D0-4536-8A8E-ACC871896A8D}" type="pres">
      <dgm:prSet presAssocID="{28727080-3D8F-446C-B332-BDF4B0DB7922}" presName="node" presStyleLbl="node1" presStyleIdx="0" presStyleCnt="12" custLinFactNeighborY="-11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9C44B9D-1C15-48FC-941C-85E9326C95E7}" type="pres">
      <dgm:prSet presAssocID="{36CA12F7-2C75-49EE-BA2A-31ED57A81B2A}" presName="sibTrans" presStyleLbl="bgSibTrans2D1" presStyleIdx="0" presStyleCnt="11"/>
      <dgm:spPr/>
      <dgm:t>
        <a:bodyPr/>
        <a:lstStyle/>
        <a:p>
          <a:endParaRPr lang="hr-HR"/>
        </a:p>
      </dgm:t>
    </dgm:pt>
    <dgm:pt modelId="{0C505E7B-0F01-4DB2-9141-E7D610711EC9}" type="pres">
      <dgm:prSet presAssocID="{E492DC1B-AF19-432A-AF8A-7B8615FC645C}" presName="compNode" presStyleCnt="0"/>
      <dgm:spPr/>
    </dgm:pt>
    <dgm:pt modelId="{12A4E0E4-DF38-4748-A754-9397037293FE}" type="pres">
      <dgm:prSet presAssocID="{E492DC1B-AF19-432A-AF8A-7B8615FC645C}" presName="dummyConnPt" presStyleCnt="0"/>
      <dgm:spPr/>
    </dgm:pt>
    <dgm:pt modelId="{4362C9DD-D15E-4B68-9BE3-19988236FE0F}" type="pres">
      <dgm:prSet presAssocID="{E492DC1B-AF19-432A-AF8A-7B8615FC645C}" presName="node" presStyleLbl="node1" presStyleIdx="1" presStyleCnt="12" custLinFactNeighborY="168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A694E9-1168-4222-BE3F-06E0B7211B6B}" type="pres">
      <dgm:prSet presAssocID="{113C06B0-013C-4C65-A80A-85922FAD9182}" presName="sibTrans" presStyleLbl="bgSibTrans2D1" presStyleIdx="1" presStyleCnt="11"/>
      <dgm:spPr/>
      <dgm:t>
        <a:bodyPr/>
        <a:lstStyle/>
        <a:p>
          <a:endParaRPr lang="hr-HR"/>
        </a:p>
      </dgm:t>
    </dgm:pt>
    <dgm:pt modelId="{17AEC6D9-4B3B-447C-BD14-BE2CFB48F0F2}" type="pres">
      <dgm:prSet presAssocID="{68DC6088-3851-46FC-93DA-211207F91425}" presName="compNode" presStyleCnt="0"/>
      <dgm:spPr/>
    </dgm:pt>
    <dgm:pt modelId="{7A0BBDA4-9A83-4D22-BCFE-8EB65A8192BE}" type="pres">
      <dgm:prSet presAssocID="{68DC6088-3851-46FC-93DA-211207F91425}" presName="dummyConnPt" presStyleCnt="0"/>
      <dgm:spPr/>
    </dgm:pt>
    <dgm:pt modelId="{F3F901A0-2654-445B-BAA7-FF02DD1913F0}" type="pres">
      <dgm:prSet presAssocID="{68DC6088-3851-46FC-93DA-211207F91425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08ACE7-F0B0-4368-B5F8-F0EFFD3F2A14}" type="pres">
      <dgm:prSet presAssocID="{9421F213-9EE9-43FE-B2BE-0548B1CA30C2}" presName="sibTrans" presStyleLbl="bgSibTrans2D1" presStyleIdx="2" presStyleCnt="11" custLinFactNeighborY="32032"/>
      <dgm:spPr/>
      <dgm:t>
        <a:bodyPr/>
        <a:lstStyle/>
        <a:p>
          <a:endParaRPr lang="hr-HR"/>
        </a:p>
      </dgm:t>
    </dgm:pt>
    <dgm:pt modelId="{FD54C333-9E58-44AD-B9CC-867312750049}" type="pres">
      <dgm:prSet presAssocID="{BCD93B18-C1E6-4F15-B2A1-33827FEDFA08}" presName="compNode" presStyleCnt="0"/>
      <dgm:spPr/>
    </dgm:pt>
    <dgm:pt modelId="{D09B38EF-1736-4CD1-ADB4-CC9E6DA97A0F}" type="pres">
      <dgm:prSet presAssocID="{BCD93B18-C1E6-4F15-B2A1-33827FEDFA08}" presName="dummyConnPt" presStyleCnt="0"/>
      <dgm:spPr/>
    </dgm:pt>
    <dgm:pt modelId="{0F38F5AF-20AF-4216-9D9B-B749E0C33AC7}" type="pres">
      <dgm:prSet presAssocID="{BCD93B18-C1E6-4F15-B2A1-33827FEDFA08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D50989-C1EE-4407-B387-AD6917A729FD}" type="pres">
      <dgm:prSet presAssocID="{6EE4D797-D2FA-4B04-A830-0251E692C757}" presName="sibTrans" presStyleLbl="bgSibTrans2D1" presStyleIdx="3" presStyleCnt="11" custLinFactNeighborY="32032"/>
      <dgm:spPr/>
      <dgm:t>
        <a:bodyPr/>
        <a:lstStyle/>
        <a:p>
          <a:endParaRPr lang="hr-HR"/>
        </a:p>
      </dgm:t>
    </dgm:pt>
    <dgm:pt modelId="{5AE762AE-D8F9-496A-84A7-81B007C8FBFD}" type="pres">
      <dgm:prSet presAssocID="{839211E3-BA3A-4F6D-952D-D4093B26F00A}" presName="compNode" presStyleCnt="0"/>
      <dgm:spPr/>
    </dgm:pt>
    <dgm:pt modelId="{8AEF8D78-21D9-45AA-9DCC-833997B37A10}" type="pres">
      <dgm:prSet presAssocID="{839211E3-BA3A-4F6D-952D-D4093B26F00A}" presName="dummyConnPt" presStyleCnt="0"/>
      <dgm:spPr/>
    </dgm:pt>
    <dgm:pt modelId="{156A43D4-10F3-45AA-911F-EFB115C7A80E}" type="pres">
      <dgm:prSet presAssocID="{839211E3-BA3A-4F6D-952D-D4093B26F00A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B1D3C1-DEC8-42F2-8774-72C8B019E5FE}" type="pres">
      <dgm:prSet presAssocID="{C2DF1132-B229-446C-BEC9-774E7E78B326}" presName="sibTrans" presStyleLbl="bgSibTrans2D1" presStyleIdx="4" presStyleCnt="11" custLinFactNeighborY="32032"/>
      <dgm:spPr/>
      <dgm:t>
        <a:bodyPr/>
        <a:lstStyle/>
        <a:p>
          <a:endParaRPr lang="hr-HR"/>
        </a:p>
      </dgm:t>
    </dgm:pt>
    <dgm:pt modelId="{3960FA42-2FE9-4B2F-A7F9-2760E6DF6799}" type="pres">
      <dgm:prSet presAssocID="{37B1F6CA-13D7-4839-962D-9F212BB9EA41}" presName="compNode" presStyleCnt="0"/>
      <dgm:spPr/>
    </dgm:pt>
    <dgm:pt modelId="{7C21939D-A05D-4DBF-8FEF-3179FBE90456}" type="pres">
      <dgm:prSet presAssocID="{37B1F6CA-13D7-4839-962D-9F212BB9EA41}" presName="dummyConnPt" presStyleCnt="0"/>
      <dgm:spPr/>
    </dgm:pt>
    <dgm:pt modelId="{F59BCB93-2EDA-4C7A-B6F0-65534992BBEE}" type="pres">
      <dgm:prSet presAssocID="{37B1F6CA-13D7-4839-962D-9F212BB9EA41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660105-A816-4585-A1FD-4C670692C10F}" type="pres">
      <dgm:prSet presAssocID="{9EBA7644-519A-4B69-BF28-42AED762C59A}" presName="sibTrans" presStyleLbl="bgSibTrans2D1" presStyleIdx="5" presStyleCnt="11" custLinFactNeighborY="32032"/>
      <dgm:spPr/>
      <dgm:t>
        <a:bodyPr/>
        <a:lstStyle/>
        <a:p>
          <a:endParaRPr lang="hr-HR"/>
        </a:p>
      </dgm:t>
    </dgm:pt>
    <dgm:pt modelId="{59D90FAD-B7CE-4897-97F0-F0349D76B89A}" type="pres">
      <dgm:prSet presAssocID="{8F7D3B76-825A-41B8-9DBA-46CCD22BBE6F}" presName="compNode" presStyleCnt="0"/>
      <dgm:spPr/>
    </dgm:pt>
    <dgm:pt modelId="{0B637EAD-B79F-493F-9BED-9067AF69200F}" type="pres">
      <dgm:prSet presAssocID="{8F7D3B76-825A-41B8-9DBA-46CCD22BBE6F}" presName="dummyConnPt" presStyleCnt="0"/>
      <dgm:spPr/>
    </dgm:pt>
    <dgm:pt modelId="{28524726-F7AC-41B3-8C3B-1A8BFD930A2F}" type="pres">
      <dgm:prSet presAssocID="{8F7D3B76-825A-41B8-9DBA-46CCD22BBE6F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1E6AE5-B3B6-41EB-A248-CEEB82F1024F}" type="pres">
      <dgm:prSet presAssocID="{5F484887-26EE-4C95-BFD0-295B4BD8FD78}" presName="sibTrans" presStyleLbl="bgSibTrans2D1" presStyleIdx="6" presStyleCnt="11" custLinFactNeighborY="32032"/>
      <dgm:spPr/>
      <dgm:t>
        <a:bodyPr/>
        <a:lstStyle/>
        <a:p>
          <a:endParaRPr lang="hr-HR"/>
        </a:p>
      </dgm:t>
    </dgm:pt>
    <dgm:pt modelId="{AAFAD1CD-3870-4AE1-B82C-E8C3ADB43BB0}" type="pres">
      <dgm:prSet presAssocID="{5DC51602-36E5-4339-A44B-E317915A8362}" presName="compNode" presStyleCnt="0"/>
      <dgm:spPr/>
    </dgm:pt>
    <dgm:pt modelId="{616075AC-D54F-4B45-9BBD-169B5E0E4D3A}" type="pres">
      <dgm:prSet presAssocID="{5DC51602-36E5-4339-A44B-E317915A8362}" presName="dummyConnPt" presStyleCnt="0"/>
      <dgm:spPr/>
    </dgm:pt>
    <dgm:pt modelId="{536FC347-05F5-4E2F-A3D8-2192A479F0E8}" type="pres">
      <dgm:prSet presAssocID="{5DC51602-36E5-4339-A44B-E317915A8362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EDB3D4-89DC-4FF7-BB7D-C617C6477258}" type="pres">
      <dgm:prSet presAssocID="{8BD0F765-0C80-494A-B76B-070DFE7B7EC8}" presName="sibTrans" presStyleLbl="bgSibTrans2D1" presStyleIdx="7" presStyleCnt="11" custLinFactNeighborY="32032"/>
      <dgm:spPr/>
      <dgm:t>
        <a:bodyPr/>
        <a:lstStyle/>
        <a:p>
          <a:endParaRPr lang="hr-HR"/>
        </a:p>
      </dgm:t>
    </dgm:pt>
    <dgm:pt modelId="{D381ACFE-6E81-44EF-8C27-098F95D4C912}" type="pres">
      <dgm:prSet presAssocID="{308C860E-B963-45AC-95AA-24A67DA27EFB}" presName="compNode" presStyleCnt="0"/>
      <dgm:spPr/>
    </dgm:pt>
    <dgm:pt modelId="{E59012EC-236E-4683-B777-B2A9BB33A1CE}" type="pres">
      <dgm:prSet presAssocID="{308C860E-B963-45AC-95AA-24A67DA27EFB}" presName="dummyConnPt" presStyleCnt="0"/>
      <dgm:spPr/>
    </dgm:pt>
    <dgm:pt modelId="{DD5DCDC1-6745-4F6B-806F-58B94954730E}" type="pres">
      <dgm:prSet presAssocID="{308C860E-B963-45AC-95AA-24A67DA27EFB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759086-1D56-4189-BCC3-586A2446F980}" type="pres">
      <dgm:prSet presAssocID="{2FB44659-7EA2-4A10-8735-251AB2DA89F9}" presName="sibTrans" presStyleLbl="bgSibTrans2D1" presStyleIdx="8" presStyleCnt="11" custLinFactNeighborY="-2348"/>
      <dgm:spPr/>
      <dgm:t>
        <a:bodyPr/>
        <a:lstStyle/>
        <a:p>
          <a:endParaRPr lang="hr-HR"/>
        </a:p>
      </dgm:t>
    </dgm:pt>
    <dgm:pt modelId="{C0E3F083-CACE-44B6-AFAF-FA0C86C01E7F}" type="pres">
      <dgm:prSet presAssocID="{8A66D7E6-EEA7-4D75-80F7-0E1B2893E419}" presName="compNode" presStyleCnt="0"/>
      <dgm:spPr/>
    </dgm:pt>
    <dgm:pt modelId="{2C7E04CB-2FF3-452B-AC9F-99C38BCB8C18}" type="pres">
      <dgm:prSet presAssocID="{8A66D7E6-EEA7-4D75-80F7-0E1B2893E419}" presName="dummyConnPt" presStyleCnt="0"/>
      <dgm:spPr/>
    </dgm:pt>
    <dgm:pt modelId="{8F1EA2DB-3C80-4E2E-A708-37C5A9F5293B}" type="pres">
      <dgm:prSet presAssocID="{8A66D7E6-EEA7-4D75-80F7-0E1B2893E419}" presName="node" presStyleLbl="node1" presStyleIdx="9" presStyleCnt="12" custLinFactNeighborX="738" custLinFactNeighborY="168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E7BE17-8581-494F-B54A-4AB67A88BDD8}" type="pres">
      <dgm:prSet presAssocID="{B4A8F08F-9FAE-478F-B427-0659B4EE349C}" presName="sibTrans" presStyleLbl="bgSibTrans2D1" presStyleIdx="9" presStyleCnt="11"/>
      <dgm:spPr/>
      <dgm:t>
        <a:bodyPr/>
        <a:lstStyle/>
        <a:p>
          <a:endParaRPr lang="hr-HR"/>
        </a:p>
      </dgm:t>
    </dgm:pt>
    <dgm:pt modelId="{1BEE7C90-0117-4329-9D33-B2FD12EE4871}" type="pres">
      <dgm:prSet presAssocID="{FED1BFB6-E74C-48F3-AF95-7C0E848D7910}" presName="compNode" presStyleCnt="0"/>
      <dgm:spPr/>
    </dgm:pt>
    <dgm:pt modelId="{C2A58CB5-B6EA-4EDB-8C12-58B08BFB1122}" type="pres">
      <dgm:prSet presAssocID="{FED1BFB6-E74C-48F3-AF95-7C0E848D7910}" presName="dummyConnPt" presStyleCnt="0"/>
      <dgm:spPr/>
    </dgm:pt>
    <dgm:pt modelId="{8445F3D2-3D50-43C0-BFAD-A5F5DD6B31E6}" type="pres">
      <dgm:prSet presAssocID="{FED1BFB6-E74C-48F3-AF95-7C0E848D7910}" presName="node" presStyleLbl="node1" presStyleIdx="10" presStyleCnt="12" custLinFactNeighborX="73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E6E32B-D6C4-47C7-A012-3257F4038184}" type="pres">
      <dgm:prSet presAssocID="{8C9C36A6-F62F-4556-BB11-5129A2C03E01}" presName="sibTrans" presStyleLbl="bgSibTrans2D1" presStyleIdx="10" presStyleCnt="11"/>
      <dgm:spPr/>
      <dgm:t>
        <a:bodyPr/>
        <a:lstStyle/>
        <a:p>
          <a:endParaRPr lang="hr-HR"/>
        </a:p>
      </dgm:t>
    </dgm:pt>
    <dgm:pt modelId="{EF4D2E68-6D76-463A-9B2F-BF66F4BBBDCA}" type="pres">
      <dgm:prSet presAssocID="{84364E32-378A-4BDA-B831-3BCBF34168D9}" presName="compNode" presStyleCnt="0"/>
      <dgm:spPr/>
    </dgm:pt>
    <dgm:pt modelId="{5FD55B78-C3E9-40D8-BF63-E67BE3E95C3E}" type="pres">
      <dgm:prSet presAssocID="{84364E32-378A-4BDA-B831-3BCBF34168D9}" presName="dummyConnPt" presStyleCnt="0"/>
      <dgm:spPr/>
    </dgm:pt>
    <dgm:pt modelId="{0CC295F1-B49A-4B32-BAAB-AD10A9A59FCA}" type="pres">
      <dgm:prSet presAssocID="{84364E32-378A-4BDA-B831-3BCBF34168D9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107B66A-5878-41D8-856E-6226E9BD321B}" type="presOf" srcId="{839211E3-BA3A-4F6D-952D-D4093B26F00A}" destId="{156A43D4-10F3-45AA-911F-EFB115C7A80E}" srcOrd="0" destOrd="0" presId="urn:microsoft.com/office/officeart/2005/8/layout/bProcess4"/>
    <dgm:cxn modelId="{6BCEE433-706B-4BF4-A70C-6E65ED117E12}" srcId="{02E7D127-3F7E-405B-B035-7AE71B466AFB}" destId="{5DC51602-36E5-4339-A44B-E317915A8362}" srcOrd="7" destOrd="0" parTransId="{E8362AC3-D1EF-4293-B955-6B100E69C4C8}" sibTransId="{8BD0F765-0C80-494A-B76B-070DFE7B7EC8}"/>
    <dgm:cxn modelId="{1273F974-EEB3-46D0-8C14-39FB01F4D810}" type="presOf" srcId="{36CA12F7-2C75-49EE-BA2A-31ED57A81B2A}" destId="{F9C44B9D-1C15-48FC-941C-85E9326C95E7}" srcOrd="0" destOrd="0" presId="urn:microsoft.com/office/officeart/2005/8/layout/bProcess4"/>
    <dgm:cxn modelId="{79F15B3A-9C07-41AF-BC73-A259054E2FAD}" type="presOf" srcId="{FED1BFB6-E74C-48F3-AF95-7C0E848D7910}" destId="{8445F3D2-3D50-43C0-BFAD-A5F5DD6B31E6}" srcOrd="0" destOrd="0" presId="urn:microsoft.com/office/officeart/2005/8/layout/bProcess4"/>
    <dgm:cxn modelId="{5833225B-B2EC-4A55-92FE-A1D965361C09}" type="presOf" srcId="{28727080-3D8F-446C-B332-BDF4B0DB7922}" destId="{460028E0-04D0-4536-8A8E-ACC871896A8D}" srcOrd="0" destOrd="0" presId="urn:microsoft.com/office/officeart/2005/8/layout/bProcess4"/>
    <dgm:cxn modelId="{CE1C1687-6C21-4EBB-AEC0-96ECC26915F0}" type="presOf" srcId="{E492DC1B-AF19-432A-AF8A-7B8615FC645C}" destId="{4362C9DD-D15E-4B68-9BE3-19988236FE0F}" srcOrd="0" destOrd="0" presId="urn:microsoft.com/office/officeart/2005/8/layout/bProcess4"/>
    <dgm:cxn modelId="{3EF7DBBA-D0B8-4DFA-A1D0-8755AEEEB3B9}" srcId="{02E7D127-3F7E-405B-B035-7AE71B466AFB}" destId="{BCD93B18-C1E6-4F15-B2A1-33827FEDFA08}" srcOrd="3" destOrd="0" parTransId="{61B32710-D92F-4EC6-BC33-5CF2ADC392B7}" sibTransId="{6EE4D797-D2FA-4B04-A830-0251E692C757}"/>
    <dgm:cxn modelId="{D290DF2B-B6E6-4E6D-A86C-3EB8A10EEC91}" type="presOf" srcId="{308C860E-B963-45AC-95AA-24A67DA27EFB}" destId="{DD5DCDC1-6745-4F6B-806F-58B94954730E}" srcOrd="0" destOrd="0" presId="urn:microsoft.com/office/officeart/2005/8/layout/bProcess4"/>
    <dgm:cxn modelId="{90713165-E760-4EB8-B326-3FC4E6A061A6}" type="presOf" srcId="{8F7D3B76-825A-41B8-9DBA-46CCD22BBE6F}" destId="{28524726-F7AC-41B3-8C3B-1A8BFD930A2F}" srcOrd="0" destOrd="0" presId="urn:microsoft.com/office/officeart/2005/8/layout/bProcess4"/>
    <dgm:cxn modelId="{91F42EDE-D738-4348-9D03-63C02F5C95B6}" type="presOf" srcId="{5DC51602-36E5-4339-A44B-E317915A8362}" destId="{536FC347-05F5-4E2F-A3D8-2192A479F0E8}" srcOrd="0" destOrd="0" presId="urn:microsoft.com/office/officeart/2005/8/layout/bProcess4"/>
    <dgm:cxn modelId="{FA96F962-E15A-4702-9A27-161079408F04}" srcId="{02E7D127-3F7E-405B-B035-7AE71B466AFB}" destId="{E492DC1B-AF19-432A-AF8A-7B8615FC645C}" srcOrd="1" destOrd="0" parTransId="{224C7F40-E742-4D9B-B7C6-FE6B86E1DB22}" sibTransId="{113C06B0-013C-4C65-A80A-85922FAD9182}"/>
    <dgm:cxn modelId="{EF981F71-8FF0-4865-979A-9FA16F45736E}" srcId="{02E7D127-3F7E-405B-B035-7AE71B466AFB}" destId="{37B1F6CA-13D7-4839-962D-9F212BB9EA41}" srcOrd="5" destOrd="0" parTransId="{400E0127-F50A-4E74-BC5A-5825DF87B182}" sibTransId="{9EBA7644-519A-4B69-BF28-42AED762C59A}"/>
    <dgm:cxn modelId="{428D2514-2397-45E1-823F-1B7C4699FA89}" srcId="{02E7D127-3F7E-405B-B035-7AE71B466AFB}" destId="{68DC6088-3851-46FC-93DA-211207F91425}" srcOrd="2" destOrd="0" parTransId="{874DB3D3-C2FE-4600-B30A-19ED1E6EC47F}" sibTransId="{9421F213-9EE9-43FE-B2BE-0548B1CA30C2}"/>
    <dgm:cxn modelId="{4D89DF44-6E0F-4BCD-8553-F34BAEC913FD}" type="presOf" srcId="{5F484887-26EE-4C95-BFD0-295B4BD8FD78}" destId="{6C1E6AE5-B3B6-41EB-A248-CEEB82F1024F}" srcOrd="0" destOrd="0" presId="urn:microsoft.com/office/officeart/2005/8/layout/bProcess4"/>
    <dgm:cxn modelId="{1B18EFC6-8F80-4FF4-B5A3-027BACBCE45D}" srcId="{02E7D127-3F7E-405B-B035-7AE71B466AFB}" destId="{FED1BFB6-E74C-48F3-AF95-7C0E848D7910}" srcOrd="10" destOrd="0" parTransId="{81C352F4-7963-4F57-9959-09FE88DA93C6}" sibTransId="{8C9C36A6-F62F-4556-BB11-5129A2C03E01}"/>
    <dgm:cxn modelId="{AD91F89E-118D-4A46-A6A4-D3E9463C5C09}" type="presOf" srcId="{9421F213-9EE9-43FE-B2BE-0548B1CA30C2}" destId="{2608ACE7-F0B0-4368-B5F8-F0EFFD3F2A14}" srcOrd="0" destOrd="0" presId="urn:microsoft.com/office/officeart/2005/8/layout/bProcess4"/>
    <dgm:cxn modelId="{6ADB578D-2763-46AD-9B97-46876E5D92BE}" srcId="{02E7D127-3F7E-405B-B035-7AE71B466AFB}" destId="{839211E3-BA3A-4F6D-952D-D4093B26F00A}" srcOrd="4" destOrd="0" parTransId="{F45ABB87-5B65-4111-957A-4953D5E9211E}" sibTransId="{C2DF1132-B229-446C-BEC9-774E7E78B326}"/>
    <dgm:cxn modelId="{D9829254-E92B-47AA-840D-5255EFA84A2C}" type="presOf" srcId="{8C9C36A6-F62F-4556-BB11-5129A2C03E01}" destId="{31E6E32B-D6C4-47C7-A012-3257F4038184}" srcOrd="0" destOrd="0" presId="urn:microsoft.com/office/officeart/2005/8/layout/bProcess4"/>
    <dgm:cxn modelId="{EE2D1E03-EC8F-4FC7-8F76-0BDD96E0C660}" type="presOf" srcId="{B4A8F08F-9FAE-478F-B427-0659B4EE349C}" destId="{16E7BE17-8581-494F-B54A-4AB67A88BDD8}" srcOrd="0" destOrd="0" presId="urn:microsoft.com/office/officeart/2005/8/layout/bProcess4"/>
    <dgm:cxn modelId="{5862C45A-8465-430E-8317-170EF00AB50F}" type="presOf" srcId="{BCD93B18-C1E6-4F15-B2A1-33827FEDFA08}" destId="{0F38F5AF-20AF-4216-9D9B-B749E0C33AC7}" srcOrd="0" destOrd="0" presId="urn:microsoft.com/office/officeart/2005/8/layout/bProcess4"/>
    <dgm:cxn modelId="{24A69397-F987-456E-9B0D-D5EF34E0C495}" srcId="{02E7D127-3F7E-405B-B035-7AE71B466AFB}" destId="{84364E32-378A-4BDA-B831-3BCBF34168D9}" srcOrd="11" destOrd="0" parTransId="{5642D956-F668-41FD-8EAA-1FB47FBDF378}" sibTransId="{2395DEBD-6227-4259-BB46-4B984FEEBDAF}"/>
    <dgm:cxn modelId="{81AC042F-16BD-49A0-A9A3-7E035BDC885D}" srcId="{02E7D127-3F7E-405B-B035-7AE71B466AFB}" destId="{28727080-3D8F-446C-B332-BDF4B0DB7922}" srcOrd="0" destOrd="0" parTransId="{E68BD178-2FE0-4DD4-9F6A-DDA336EF7169}" sibTransId="{36CA12F7-2C75-49EE-BA2A-31ED57A81B2A}"/>
    <dgm:cxn modelId="{BD904633-72EC-49B4-969D-961FC6144A83}" type="presOf" srcId="{8BD0F765-0C80-494A-B76B-070DFE7B7EC8}" destId="{C7EDB3D4-89DC-4FF7-BB7D-C617C6477258}" srcOrd="0" destOrd="0" presId="urn:microsoft.com/office/officeart/2005/8/layout/bProcess4"/>
    <dgm:cxn modelId="{6190F905-ECCB-4535-8769-451F149972E1}" type="presOf" srcId="{9EBA7644-519A-4B69-BF28-42AED762C59A}" destId="{CC660105-A816-4585-A1FD-4C670692C10F}" srcOrd="0" destOrd="0" presId="urn:microsoft.com/office/officeart/2005/8/layout/bProcess4"/>
    <dgm:cxn modelId="{D84AF5B8-C30B-4DE9-B7AA-96ED5AF6F0BA}" type="presOf" srcId="{68DC6088-3851-46FC-93DA-211207F91425}" destId="{F3F901A0-2654-445B-BAA7-FF02DD1913F0}" srcOrd="0" destOrd="0" presId="urn:microsoft.com/office/officeart/2005/8/layout/bProcess4"/>
    <dgm:cxn modelId="{5CF6B79D-718C-45BC-82DC-C3C7934ECD2C}" type="presOf" srcId="{6EE4D797-D2FA-4B04-A830-0251E692C757}" destId="{7CD50989-C1EE-4407-B387-AD6917A729FD}" srcOrd="0" destOrd="0" presId="urn:microsoft.com/office/officeart/2005/8/layout/bProcess4"/>
    <dgm:cxn modelId="{8A629F6C-980B-4EC3-AC1C-4076874203EF}" type="presOf" srcId="{2FB44659-7EA2-4A10-8735-251AB2DA89F9}" destId="{F5759086-1D56-4189-BCC3-586A2446F980}" srcOrd="0" destOrd="0" presId="urn:microsoft.com/office/officeart/2005/8/layout/bProcess4"/>
    <dgm:cxn modelId="{D5AF33E7-E358-4F05-8489-C6CD77BBD648}" type="presOf" srcId="{37B1F6CA-13D7-4839-962D-9F212BB9EA41}" destId="{F59BCB93-2EDA-4C7A-B6F0-65534992BBEE}" srcOrd="0" destOrd="0" presId="urn:microsoft.com/office/officeart/2005/8/layout/bProcess4"/>
    <dgm:cxn modelId="{313CCD06-B01C-4BE6-87BF-838D5B576C5D}" type="presOf" srcId="{84364E32-378A-4BDA-B831-3BCBF34168D9}" destId="{0CC295F1-B49A-4B32-BAAB-AD10A9A59FCA}" srcOrd="0" destOrd="0" presId="urn:microsoft.com/office/officeart/2005/8/layout/bProcess4"/>
    <dgm:cxn modelId="{BE22B6BC-B164-446F-AC6E-56D77C0BFCB4}" srcId="{02E7D127-3F7E-405B-B035-7AE71B466AFB}" destId="{8F7D3B76-825A-41B8-9DBA-46CCD22BBE6F}" srcOrd="6" destOrd="0" parTransId="{D08E6793-45F0-40B5-AA3F-3C8589BA3403}" sibTransId="{5F484887-26EE-4C95-BFD0-295B4BD8FD78}"/>
    <dgm:cxn modelId="{5660230A-8040-4E84-A187-0CB65558D557}" type="presOf" srcId="{8A66D7E6-EEA7-4D75-80F7-0E1B2893E419}" destId="{8F1EA2DB-3C80-4E2E-A708-37C5A9F5293B}" srcOrd="0" destOrd="0" presId="urn:microsoft.com/office/officeart/2005/8/layout/bProcess4"/>
    <dgm:cxn modelId="{D0219AC5-6E3C-44EF-BFDF-15BE2B151989}" type="presOf" srcId="{C2DF1132-B229-446C-BEC9-774E7E78B326}" destId="{07B1D3C1-DEC8-42F2-8774-72C8B019E5FE}" srcOrd="0" destOrd="0" presId="urn:microsoft.com/office/officeart/2005/8/layout/bProcess4"/>
    <dgm:cxn modelId="{C6860022-9D2B-488B-AC4D-9A75991B384F}" srcId="{02E7D127-3F7E-405B-B035-7AE71B466AFB}" destId="{308C860E-B963-45AC-95AA-24A67DA27EFB}" srcOrd="8" destOrd="0" parTransId="{71736B33-A314-46E4-8F24-BD7DF69945B2}" sibTransId="{2FB44659-7EA2-4A10-8735-251AB2DA89F9}"/>
    <dgm:cxn modelId="{C0DA7647-9B01-4515-ADAF-A68931DCAAB3}" type="presOf" srcId="{113C06B0-013C-4C65-A80A-85922FAD9182}" destId="{CFA694E9-1168-4222-BE3F-06E0B7211B6B}" srcOrd="0" destOrd="0" presId="urn:microsoft.com/office/officeart/2005/8/layout/bProcess4"/>
    <dgm:cxn modelId="{06A87921-0F22-4991-9CCD-FFB0B3453D26}" type="presOf" srcId="{02E7D127-3F7E-405B-B035-7AE71B466AFB}" destId="{543E839C-692B-414E-8C6B-33CDB310ED77}" srcOrd="0" destOrd="0" presId="urn:microsoft.com/office/officeart/2005/8/layout/bProcess4"/>
    <dgm:cxn modelId="{291187C5-BF41-4A3F-AD9D-5E5A4044C75C}" srcId="{02E7D127-3F7E-405B-B035-7AE71B466AFB}" destId="{8A66D7E6-EEA7-4D75-80F7-0E1B2893E419}" srcOrd="9" destOrd="0" parTransId="{92860AB0-9B3C-433E-93D7-3AC92EF1F7AF}" sibTransId="{B4A8F08F-9FAE-478F-B427-0659B4EE349C}"/>
    <dgm:cxn modelId="{01270167-6D50-4F6D-B408-972C8FB41349}" type="presParOf" srcId="{543E839C-692B-414E-8C6B-33CDB310ED77}" destId="{E3144597-B734-4EFF-973B-667795208452}" srcOrd="0" destOrd="0" presId="urn:microsoft.com/office/officeart/2005/8/layout/bProcess4"/>
    <dgm:cxn modelId="{13B3D7EE-4B9E-4646-8308-B8A5435E029F}" type="presParOf" srcId="{E3144597-B734-4EFF-973B-667795208452}" destId="{F07E265F-A7AE-492C-8BEE-661EE4E3C0E6}" srcOrd="0" destOrd="0" presId="urn:microsoft.com/office/officeart/2005/8/layout/bProcess4"/>
    <dgm:cxn modelId="{29C8E189-686B-4D37-A7C8-3EC3C8B23E8E}" type="presParOf" srcId="{E3144597-B734-4EFF-973B-667795208452}" destId="{460028E0-04D0-4536-8A8E-ACC871896A8D}" srcOrd="1" destOrd="0" presId="urn:microsoft.com/office/officeart/2005/8/layout/bProcess4"/>
    <dgm:cxn modelId="{FF46F74A-D26E-4D3A-99CA-F106DEAA38BC}" type="presParOf" srcId="{543E839C-692B-414E-8C6B-33CDB310ED77}" destId="{F9C44B9D-1C15-48FC-941C-85E9326C95E7}" srcOrd="1" destOrd="0" presId="urn:microsoft.com/office/officeart/2005/8/layout/bProcess4"/>
    <dgm:cxn modelId="{D9592967-FE4D-4833-A9CA-F88B34A5E469}" type="presParOf" srcId="{543E839C-692B-414E-8C6B-33CDB310ED77}" destId="{0C505E7B-0F01-4DB2-9141-E7D610711EC9}" srcOrd="2" destOrd="0" presId="urn:microsoft.com/office/officeart/2005/8/layout/bProcess4"/>
    <dgm:cxn modelId="{F5AA0748-DDA0-450D-8F4A-B22A191143CA}" type="presParOf" srcId="{0C505E7B-0F01-4DB2-9141-E7D610711EC9}" destId="{12A4E0E4-DF38-4748-A754-9397037293FE}" srcOrd="0" destOrd="0" presId="urn:microsoft.com/office/officeart/2005/8/layout/bProcess4"/>
    <dgm:cxn modelId="{A63AAF2D-3AC9-4930-A21E-1CB72C5D4A24}" type="presParOf" srcId="{0C505E7B-0F01-4DB2-9141-E7D610711EC9}" destId="{4362C9DD-D15E-4B68-9BE3-19988236FE0F}" srcOrd="1" destOrd="0" presId="urn:microsoft.com/office/officeart/2005/8/layout/bProcess4"/>
    <dgm:cxn modelId="{04D98254-CF36-4356-939D-A18DF8140C1C}" type="presParOf" srcId="{543E839C-692B-414E-8C6B-33CDB310ED77}" destId="{CFA694E9-1168-4222-BE3F-06E0B7211B6B}" srcOrd="3" destOrd="0" presId="urn:microsoft.com/office/officeart/2005/8/layout/bProcess4"/>
    <dgm:cxn modelId="{A20A927B-BF4D-4903-B863-DB4B1EA2036D}" type="presParOf" srcId="{543E839C-692B-414E-8C6B-33CDB310ED77}" destId="{17AEC6D9-4B3B-447C-BD14-BE2CFB48F0F2}" srcOrd="4" destOrd="0" presId="urn:microsoft.com/office/officeart/2005/8/layout/bProcess4"/>
    <dgm:cxn modelId="{10880B6C-9DE1-4596-8815-1240D5308F12}" type="presParOf" srcId="{17AEC6D9-4B3B-447C-BD14-BE2CFB48F0F2}" destId="{7A0BBDA4-9A83-4D22-BCFE-8EB65A8192BE}" srcOrd="0" destOrd="0" presId="urn:microsoft.com/office/officeart/2005/8/layout/bProcess4"/>
    <dgm:cxn modelId="{EE020EB1-F2B6-4C0A-A85D-4E2253DB31FB}" type="presParOf" srcId="{17AEC6D9-4B3B-447C-BD14-BE2CFB48F0F2}" destId="{F3F901A0-2654-445B-BAA7-FF02DD1913F0}" srcOrd="1" destOrd="0" presId="urn:microsoft.com/office/officeart/2005/8/layout/bProcess4"/>
    <dgm:cxn modelId="{B3DE8740-32F9-4935-9B72-68ED504BD999}" type="presParOf" srcId="{543E839C-692B-414E-8C6B-33CDB310ED77}" destId="{2608ACE7-F0B0-4368-B5F8-F0EFFD3F2A14}" srcOrd="5" destOrd="0" presId="urn:microsoft.com/office/officeart/2005/8/layout/bProcess4"/>
    <dgm:cxn modelId="{81022BA6-E557-4698-BF51-6D7A1FD825C3}" type="presParOf" srcId="{543E839C-692B-414E-8C6B-33CDB310ED77}" destId="{FD54C333-9E58-44AD-B9CC-867312750049}" srcOrd="6" destOrd="0" presId="urn:microsoft.com/office/officeart/2005/8/layout/bProcess4"/>
    <dgm:cxn modelId="{F07BEFFC-CB3C-471A-88E3-2753D7B78577}" type="presParOf" srcId="{FD54C333-9E58-44AD-B9CC-867312750049}" destId="{D09B38EF-1736-4CD1-ADB4-CC9E6DA97A0F}" srcOrd="0" destOrd="0" presId="urn:microsoft.com/office/officeart/2005/8/layout/bProcess4"/>
    <dgm:cxn modelId="{14CD93FB-BBA2-4670-9D30-14B0A84F4F26}" type="presParOf" srcId="{FD54C333-9E58-44AD-B9CC-867312750049}" destId="{0F38F5AF-20AF-4216-9D9B-B749E0C33AC7}" srcOrd="1" destOrd="0" presId="urn:microsoft.com/office/officeart/2005/8/layout/bProcess4"/>
    <dgm:cxn modelId="{277CA7D5-85B9-4A13-B168-953A50EC56B4}" type="presParOf" srcId="{543E839C-692B-414E-8C6B-33CDB310ED77}" destId="{7CD50989-C1EE-4407-B387-AD6917A729FD}" srcOrd="7" destOrd="0" presId="urn:microsoft.com/office/officeart/2005/8/layout/bProcess4"/>
    <dgm:cxn modelId="{BC60F86E-FF46-444B-B13F-88A43AD7B9DD}" type="presParOf" srcId="{543E839C-692B-414E-8C6B-33CDB310ED77}" destId="{5AE762AE-D8F9-496A-84A7-81B007C8FBFD}" srcOrd="8" destOrd="0" presId="urn:microsoft.com/office/officeart/2005/8/layout/bProcess4"/>
    <dgm:cxn modelId="{485C8623-8A90-4153-9840-C1311B73996E}" type="presParOf" srcId="{5AE762AE-D8F9-496A-84A7-81B007C8FBFD}" destId="{8AEF8D78-21D9-45AA-9DCC-833997B37A10}" srcOrd="0" destOrd="0" presId="urn:microsoft.com/office/officeart/2005/8/layout/bProcess4"/>
    <dgm:cxn modelId="{9C5B5048-DCA5-415A-BF99-2B91F63BD2DE}" type="presParOf" srcId="{5AE762AE-D8F9-496A-84A7-81B007C8FBFD}" destId="{156A43D4-10F3-45AA-911F-EFB115C7A80E}" srcOrd="1" destOrd="0" presId="urn:microsoft.com/office/officeart/2005/8/layout/bProcess4"/>
    <dgm:cxn modelId="{AAEF46CA-C1E9-4F9B-B9DA-7892AEE73621}" type="presParOf" srcId="{543E839C-692B-414E-8C6B-33CDB310ED77}" destId="{07B1D3C1-DEC8-42F2-8774-72C8B019E5FE}" srcOrd="9" destOrd="0" presId="urn:microsoft.com/office/officeart/2005/8/layout/bProcess4"/>
    <dgm:cxn modelId="{7EE472A8-FAD4-41F3-A168-76347FAB619A}" type="presParOf" srcId="{543E839C-692B-414E-8C6B-33CDB310ED77}" destId="{3960FA42-2FE9-4B2F-A7F9-2760E6DF6799}" srcOrd="10" destOrd="0" presId="urn:microsoft.com/office/officeart/2005/8/layout/bProcess4"/>
    <dgm:cxn modelId="{9B368CE9-1557-48E5-9BE7-16807A1C0760}" type="presParOf" srcId="{3960FA42-2FE9-4B2F-A7F9-2760E6DF6799}" destId="{7C21939D-A05D-4DBF-8FEF-3179FBE90456}" srcOrd="0" destOrd="0" presId="urn:microsoft.com/office/officeart/2005/8/layout/bProcess4"/>
    <dgm:cxn modelId="{59759297-ABC6-46A1-BA80-CABE1616124F}" type="presParOf" srcId="{3960FA42-2FE9-4B2F-A7F9-2760E6DF6799}" destId="{F59BCB93-2EDA-4C7A-B6F0-65534992BBEE}" srcOrd="1" destOrd="0" presId="urn:microsoft.com/office/officeart/2005/8/layout/bProcess4"/>
    <dgm:cxn modelId="{1092D6F8-31A9-4B4B-AE40-624D5D80DCF6}" type="presParOf" srcId="{543E839C-692B-414E-8C6B-33CDB310ED77}" destId="{CC660105-A816-4585-A1FD-4C670692C10F}" srcOrd="11" destOrd="0" presId="urn:microsoft.com/office/officeart/2005/8/layout/bProcess4"/>
    <dgm:cxn modelId="{E5ACD0B0-5532-4E29-AF9F-27AFAF67B900}" type="presParOf" srcId="{543E839C-692B-414E-8C6B-33CDB310ED77}" destId="{59D90FAD-B7CE-4897-97F0-F0349D76B89A}" srcOrd="12" destOrd="0" presId="urn:microsoft.com/office/officeart/2005/8/layout/bProcess4"/>
    <dgm:cxn modelId="{35836CD7-7F20-47A0-BE3F-B1D86CAD629B}" type="presParOf" srcId="{59D90FAD-B7CE-4897-97F0-F0349D76B89A}" destId="{0B637EAD-B79F-493F-9BED-9067AF69200F}" srcOrd="0" destOrd="0" presId="urn:microsoft.com/office/officeart/2005/8/layout/bProcess4"/>
    <dgm:cxn modelId="{E1EEDC59-DD6A-4E8A-BEDA-F17786D8DE35}" type="presParOf" srcId="{59D90FAD-B7CE-4897-97F0-F0349D76B89A}" destId="{28524726-F7AC-41B3-8C3B-1A8BFD930A2F}" srcOrd="1" destOrd="0" presId="urn:microsoft.com/office/officeart/2005/8/layout/bProcess4"/>
    <dgm:cxn modelId="{24A1DE49-7055-46C4-AC6C-A49DA4D3BB0E}" type="presParOf" srcId="{543E839C-692B-414E-8C6B-33CDB310ED77}" destId="{6C1E6AE5-B3B6-41EB-A248-CEEB82F1024F}" srcOrd="13" destOrd="0" presId="urn:microsoft.com/office/officeart/2005/8/layout/bProcess4"/>
    <dgm:cxn modelId="{E1726D02-DFA5-49DB-898A-56B191E42D5C}" type="presParOf" srcId="{543E839C-692B-414E-8C6B-33CDB310ED77}" destId="{AAFAD1CD-3870-4AE1-B82C-E8C3ADB43BB0}" srcOrd="14" destOrd="0" presId="urn:microsoft.com/office/officeart/2005/8/layout/bProcess4"/>
    <dgm:cxn modelId="{32ABEFDF-95A6-43AE-85FC-242800EDC852}" type="presParOf" srcId="{AAFAD1CD-3870-4AE1-B82C-E8C3ADB43BB0}" destId="{616075AC-D54F-4B45-9BBD-169B5E0E4D3A}" srcOrd="0" destOrd="0" presId="urn:microsoft.com/office/officeart/2005/8/layout/bProcess4"/>
    <dgm:cxn modelId="{3BD89DE2-AA5E-4E56-8C83-073DE1E45324}" type="presParOf" srcId="{AAFAD1CD-3870-4AE1-B82C-E8C3ADB43BB0}" destId="{536FC347-05F5-4E2F-A3D8-2192A479F0E8}" srcOrd="1" destOrd="0" presId="urn:microsoft.com/office/officeart/2005/8/layout/bProcess4"/>
    <dgm:cxn modelId="{AF1D1673-D371-4F33-BFA0-099C2D8E1D67}" type="presParOf" srcId="{543E839C-692B-414E-8C6B-33CDB310ED77}" destId="{C7EDB3D4-89DC-4FF7-BB7D-C617C6477258}" srcOrd="15" destOrd="0" presId="urn:microsoft.com/office/officeart/2005/8/layout/bProcess4"/>
    <dgm:cxn modelId="{58AD68C1-3A17-4DB0-8E0A-524BFAED4ABC}" type="presParOf" srcId="{543E839C-692B-414E-8C6B-33CDB310ED77}" destId="{D381ACFE-6E81-44EF-8C27-098F95D4C912}" srcOrd="16" destOrd="0" presId="urn:microsoft.com/office/officeart/2005/8/layout/bProcess4"/>
    <dgm:cxn modelId="{14FE9974-D497-4AF2-B5A2-1A02CA06A9F4}" type="presParOf" srcId="{D381ACFE-6E81-44EF-8C27-098F95D4C912}" destId="{E59012EC-236E-4683-B777-B2A9BB33A1CE}" srcOrd="0" destOrd="0" presId="urn:microsoft.com/office/officeart/2005/8/layout/bProcess4"/>
    <dgm:cxn modelId="{FFA7F42A-DB67-45C9-BB0B-8F2DD70CD27E}" type="presParOf" srcId="{D381ACFE-6E81-44EF-8C27-098F95D4C912}" destId="{DD5DCDC1-6745-4F6B-806F-58B94954730E}" srcOrd="1" destOrd="0" presId="urn:microsoft.com/office/officeart/2005/8/layout/bProcess4"/>
    <dgm:cxn modelId="{C0FEEB06-8FE5-4B3A-97F3-DABFF6DE1197}" type="presParOf" srcId="{543E839C-692B-414E-8C6B-33CDB310ED77}" destId="{F5759086-1D56-4189-BCC3-586A2446F980}" srcOrd="17" destOrd="0" presId="urn:microsoft.com/office/officeart/2005/8/layout/bProcess4"/>
    <dgm:cxn modelId="{9001C0C9-40CD-448E-AD0B-65861686EC02}" type="presParOf" srcId="{543E839C-692B-414E-8C6B-33CDB310ED77}" destId="{C0E3F083-CACE-44B6-AFAF-FA0C86C01E7F}" srcOrd="18" destOrd="0" presId="urn:microsoft.com/office/officeart/2005/8/layout/bProcess4"/>
    <dgm:cxn modelId="{076182D5-5D6E-4629-8704-5026E379DF25}" type="presParOf" srcId="{C0E3F083-CACE-44B6-AFAF-FA0C86C01E7F}" destId="{2C7E04CB-2FF3-452B-AC9F-99C38BCB8C18}" srcOrd="0" destOrd="0" presId="urn:microsoft.com/office/officeart/2005/8/layout/bProcess4"/>
    <dgm:cxn modelId="{7AA2A48B-EBC0-4CCB-8DE5-E38C102E3C92}" type="presParOf" srcId="{C0E3F083-CACE-44B6-AFAF-FA0C86C01E7F}" destId="{8F1EA2DB-3C80-4E2E-A708-37C5A9F5293B}" srcOrd="1" destOrd="0" presId="urn:microsoft.com/office/officeart/2005/8/layout/bProcess4"/>
    <dgm:cxn modelId="{3DB9F74A-5047-4469-8859-AB42AE3BC2CB}" type="presParOf" srcId="{543E839C-692B-414E-8C6B-33CDB310ED77}" destId="{16E7BE17-8581-494F-B54A-4AB67A88BDD8}" srcOrd="19" destOrd="0" presId="urn:microsoft.com/office/officeart/2005/8/layout/bProcess4"/>
    <dgm:cxn modelId="{378B62B2-F05E-4177-A0F0-46F022EDB777}" type="presParOf" srcId="{543E839C-692B-414E-8C6B-33CDB310ED77}" destId="{1BEE7C90-0117-4329-9D33-B2FD12EE4871}" srcOrd="20" destOrd="0" presId="urn:microsoft.com/office/officeart/2005/8/layout/bProcess4"/>
    <dgm:cxn modelId="{91ED55A9-35CE-481F-8861-640E4D418DBA}" type="presParOf" srcId="{1BEE7C90-0117-4329-9D33-B2FD12EE4871}" destId="{C2A58CB5-B6EA-4EDB-8C12-58B08BFB1122}" srcOrd="0" destOrd="0" presId="urn:microsoft.com/office/officeart/2005/8/layout/bProcess4"/>
    <dgm:cxn modelId="{E758441C-E002-43DF-B5E5-A941DC73AC6E}" type="presParOf" srcId="{1BEE7C90-0117-4329-9D33-B2FD12EE4871}" destId="{8445F3D2-3D50-43C0-BFAD-A5F5DD6B31E6}" srcOrd="1" destOrd="0" presId="urn:microsoft.com/office/officeart/2005/8/layout/bProcess4"/>
    <dgm:cxn modelId="{BE837546-9937-47F0-B681-2D4564AC1698}" type="presParOf" srcId="{543E839C-692B-414E-8C6B-33CDB310ED77}" destId="{31E6E32B-D6C4-47C7-A012-3257F4038184}" srcOrd="21" destOrd="0" presId="urn:microsoft.com/office/officeart/2005/8/layout/bProcess4"/>
    <dgm:cxn modelId="{765B6649-0BC4-4F9B-A558-E5C4D2B49CD5}" type="presParOf" srcId="{543E839C-692B-414E-8C6B-33CDB310ED77}" destId="{EF4D2E68-6D76-463A-9B2F-BF66F4BBBDCA}" srcOrd="22" destOrd="0" presId="urn:microsoft.com/office/officeart/2005/8/layout/bProcess4"/>
    <dgm:cxn modelId="{60C51D3A-EFB5-4D0E-A701-3445FA04A7B9}" type="presParOf" srcId="{EF4D2E68-6D76-463A-9B2F-BF66F4BBBDCA}" destId="{5FD55B78-C3E9-40D8-BF63-E67BE3E95C3E}" srcOrd="0" destOrd="0" presId="urn:microsoft.com/office/officeart/2005/8/layout/bProcess4"/>
    <dgm:cxn modelId="{DB7A01E5-CAF2-45B9-A0DB-CE4DF99366D4}" type="presParOf" srcId="{EF4D2E68-6D76-463A-9B2F-BF66F4BBBDCA}" destId="{0CC295F1-B49A-4B32-BAAB-AD10A9A59FC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5CE6BF-BE3C-49AD-8EE6-9F88505DC912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CB7B711E-1DCB-4C7D-A3EB-BA1552AD7DB0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hr-HR" sz="2000" dirty="0" smtClean="0"/>
            <a:t>surađujemo isključivo s dobavljačima koji koriste </a:t>
          </a:r>
          <a:r>
            <a:rPr lang="hr-HR" sz="2800" b="1" dirty="0" smtClean="0">
              <a:solidFill>
                <a:srgbClr val="20910D"/>
              </a:solidFill>
            </a:rPr>
            <a:t>EKOOZNAKE</a:t>
          </a:r>
          <a:r>
            <a:rPr lang="hr-HR" sz="2000" dirty="0" smtClean="0">
              <a:solidFill>
                <a:srgbClr val="20910D"/>
              </a:solidFill>
            </a:rPr>
            <a:t> </a:t>
          </a:r>
          <a:endParaRPr lang="hr-HR" sz="2000" dirty="0">
            <a:solidFill>
              <a:srgbClr val="20910D"/>
            </a:solidFill>
          </a:endParaRPr>
        </a:p>
      </dgm:t>
    </dgm:pt>
    <dgm:pt modelId="{DFAE24D0-9664-454E-8940-485F24C795FC}" type="parTrans" cxnId="{EA39F753-8497-47DF-91A6-F896D13C8CE9}">
      <dgm:prSet/>
      <dgm:spPr/>
      <dgm:t>
        <a:bodyPr/>
        <a:lstStyle/>
        <a:p>
          <a:endParaRPr lang="hr-HR" sz="1800"/>
        </a:p>
      </dgm:t>
    </dgm:pt>
    <dgm:pt modelId="{8B16D225-7027-48F0-9B82-BFDAB0F1DA53}" type="sibTrans" cxnId="{EA39F753-8497-47DF-91A6-F896D13C8CE9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hr-HR" sz="2000" dirty="0"/>
        </a:p>
      </dgm:t>
    </dgm:pt>
    <dgm:pt modelId="{5B647068-6241-4556-9DAD-DEA3E1F4C8DE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hr-HR" sz="2000" dirty="0" smtClean="0"/>
            <a:t>koristimo reciklirane materijale te sredstva za rad koja nisu štetna za okoliš (ECO ljepila, spremnike, tinte, papire i sl.)</a:t>
          </a:r>
          <a:endParaRPr lang="hr-HR" sz="2000" dirty="0"/>
        </a:p>
      </dgm:t>
    </dgm:pt>
    <dgm:pt modelId="{078C7E24-34F4-427D-BCF6-B89154F8022A}" type="parTrans" cxnId="{F5FD7C61-5D25-471F-9A0C-8B8C5CBA0948}">
      <dgm:prSet/>
      <dgm:spPr/>
      <dgm:t>
        <a:bodyPr/>
        <a:lstStyle/>
        <a:p>
          <a:endParaRPr lang="hr-HR" sz="1800"/>
        </a:p>
      </dgm:t>
    </dgm:pt>
    <dgm:pt modelId="{52EF9845-6137-42BB-B0BD-F028826D3040}" type="sibTrans" cxnId="{F5FD7C61-5D25-471F-9A0C-8B8C5CBA0948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hr-HR" sz="2000"/>
        </a:p>
      </dgm:t>
    </dgm:pt>
    <dgm:pt modelId="{1F8B1715-D089-41C7-A35B-7AE1D4AD19EF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pPr rtl="0"/>
          <a:r>
            <a:rPr lang="hr-HR" sz="2000" dirty="0" smtClean="0"/>
            <a:t>redovito odvajamo otpad</a:t>
          </a:r>
          <a:endParaRPr lang="hr-HR" sz="2000" dirty="0"/>
        </a:p>
      </dgm:t>
    </dgm:pt>
    <dgm:pt modelId="{9EA203C8-3CFE-4BBC-A9F3-02664A481A3B}" type="parTrans" cxnId="{A49D3090-522D-4EA6-9FD2-3F329E7D8EA6}">
      <dgm:prSet/>
      <dgm:spPr/>
      <dgm:t>
        <a:bodyPr/>
        <a:lstStyle/>
        <a:p>
          <a:endParaRPr lang="hr-HR" sz="1800"/>
        </a:p>
      </dgm:t>
    </dgm:pt>
    <dgm:pt modelId="{270CA6F9-32E0-4AA7-A649-5F508AC70A6A}" type="sibTrans" cxnId="{A49D3090-522D-4EA6-9FD2-3F329E7D8EA6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hr-HR" sz="2000"/>
        </a:p>
      </dgm:t>
    </dgm:pt>
    <dgm:pt modelId="{B5622CC0-65AE-4712-AF8F-1452E6CB7A30}">
      <dgm:prSet custT="1"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hr-HR" sz="2000" dirty="0" smtClean="0"/>
            <a:t>većinu poslovanja obavljamo virtualno (web, e-mail, mobilne aplikacije) – virtualna pohrana poslovne dokumentacije</a:t>
          </a:r>
          <a:endParaRPr lang="hr-HR" sz="2000" dirty="0"/>
        </a:p>
      </dgm:t>
    </dgm:pt>
    <dgm:pt modelId="{85774068-C1F1-4DEA-8976-333CE098F493}" type="parTrans" cxnId="{4263EB32-FE59-4239-A9B5-7D146A41D45E}">
      <dgm:prSet/>
      <dgm:spPr/>
      <dgm:t>
        <a:bodyPr/>
        <a:lstStyle/>
        <a:p>
          <a:endParaRPr lang="hr-HR" sz="1800"/>
        </a:p>
      </dgm:t>
    </dgm:pt>
    <dgm:pt modelId="{A2998816-DD81-4335-B584-F73611BB4C82}" type="sibTrans" cxnId="{4263EB32-FE59-4239-A9B5-7D146A41D45E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hr-HR" sz="2000"/>
        </a:p>
      </dgm:t>
    </dgm:pt>
    <dgm:pt modelId="{FE46B4AE-9A1C-41AB-B0DF-B1170CC8934D}">
      <dgm:prSet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hr-HR" sz="2000" dirty="0" smtClean="0"/>
            <a:t>poslovnu opremu koristimo štedno (brinući se o potrošnji struje, vode i ostalog)</a:t>
          </a:r>
          <a:endParaRPr lang="hr-HR" sz="2000" i="1" dirty="0">
            <a:solidFill>
              <a:srgbClr val="D4B46F"/>
            </a:solidFill>
          </a:endParaRPr>
        </a:p>
      </dgm:t>
    </dgm:pt>
    <dgm:pt modelId="{6244C2CE-D707-4DF5-B78D-BDC5E5D4B588}" type="parTrans" cxnId="{74113FDB-B5B0-456E-8EDE-E6A5F6298EA7}">
      <dgm:prSet/>
      <dgm:spPr/>
      <dgm:t>
        <a:bodyPr/>
        <a:lstStyle/>
        <a:p>
          <a:endParaRPr lang="hr-HR" sz="1800"/>
        </a:p>
      </dgm:t>
    </dgm:pt>
    <dgm:pt modelId="{68876D0B-D80B-4EDD-8BC9-1D3BB8AA4A5D}" type="sibTrans" cxnId="{74113FDB-B5B0-456E-8EDE-E6A5F6298EA7}">
      <dgm:prSet/>
      <dgm:spPr/>
      <dgm:t>
        <a:bodyPr/>
        <a:lstStyle/>
        <a:p>
          <a:endParaRPr lang="hr-HR" sz="1800"/>
        </a:p>
      </dgm:t>
    </dgm:pt>
    <dgm:pt modelId="{278931C5-C043-4F6B-868F-47109FC9C5A2}">
      <dgm:prSet/>
      <dgm:spPr/>
      <dgm:t>
        <a:bodyPr/>
        <a:lstStyle/>
        <a:p>
          <a:endParaRPr lang="hr-HR"/>
        </a:p>
      </dgm:t>
    </dgm:pt>
    <dgm:pt modelId="{40518768-C569-49DD-900A-B7D084195BFD}" type="parTrans" cxnId="{303418C5-5F13-4818-BF2C-BEF3229ABC05}">
      <dgm:prSet/>
      <dgm:spPr/>
      <dgm:t>
        <a:bodyPr/>
        <a:lstStyle/>
        <a:p>
          <a:endParaRPr lang="hr-HR"/>
        </a:p>
      </dgm:t>
    </dgm:pt>
    <dgm:pt modelId="{DEBF6A3F-5681-46D9-8F97-B6DB5A24CB5A}" type="sibTrans" cxnId="{303418C5-5F13-4818-BF2C-BEF3229ABC05}">
      <dgm:prSet/>
      <dgm:spPr/>
      <dgm:t>
        <a:bodyPr/>
        <a:lstStyle/>
        <a:p>
          <a:endParaRPr lang="hr-HR"/>
        </a:p>
      </dgm:t>
    </dgm:pt>
    <dgm:pt modelId="{12099F69-C6B6-46EB-ACDE-EF8F81C5BCDE}">
      <dgm:prSet custT="1"/>
      <dgm:spPr/>
      <dgm:t>
        <a:bodyPr/>
        <a:lstStyle/>
        <a:p>
          <a:endParaRPr lang="hr-HR"/>
        </a:p>
      </dgm:t>
    </dgm:pt>
    <dgm:pt modelId="{FBAA28A0-3B81-4287-B9F3-C902D35C118C}" type="parTrans" cxnId="{57C56994-F01B-4C86-84CC-88A3517D935E}">
      <dgm:prSet/>
      <dgm:spPr/>
      <dgm:t>
        <a:bodyPr/>
        <a:lstStyle/>
        <a:p>
          <a:endParaRPr lang="hr-HR"/>
        </a:p>
      </dgm:t>
    </dgm:pt>
    <dgm:pt modelId="{D5B66678-5EC9-429C-9DFF-B32C71B02078}" type="sibTrans" cxnId="{57C56994-F01B-4C86-84CC-88A3517D935E}">
      <dgm:prSet/>
      <dgm:spPr/>
      <dgm:t>
        <a:bodyPr/>
        <a:lstStyle/>
        <a:p>
          <a:endParaRPr lang="hr-HR"/>
        </a:p>
      </dgm:t>
    </dgm:pt>
    <dgm:pt modelId="{31E8795D-39D2-4B89-B778-3A69619FFA12}">
      <dgm:prSet custT="1"/>
      <dgm:spPr/>
      <dgm:t>
        <a:bodyPr/>
        <a:lstStyle/>
        <a:p>
          <a:endParaRPr lang="hr-HR" sz="2000" i="1" dirty="0">
            <a:solidFill>
              <a:srgbClr val="D4B46F"/>
            </a:solidFill>
          </a:endParaRPr>
        </a:p>
      </dgm:t>
    </dgm:pt>
    <dgm:pt modelId="{58E70189-C4F6-4BE4-AB71-624F1D29A485}" type="parTrans" cxnId="{13D3B741-F1B7-468B-AA23-3652F01A6EAB}">
      <dgm:prSet/>
      <dgm:spPr/>
      <dgm:t>
        <a:bodyPr/>
        <a:lstStyle/>
        <a:p>
          <a:endParaRPr lang="hr-HR"/>
        </a:p>
      </dgm:t>
    </dgm:pt>
    <dgm:pt modelId="{7612EDDD-FF98-4E8C-A944-A71E54A476A0}" type="sibTrans" cxnId="{13D3B741-F1B7-468B-AA23-3652F01A6EAB}">
      <dgm:prSet/>
      <dgm:spPr/>
      <dgm:t>
        <a:bodyPr/>
        <a:lstStyle/>
        <a:p>
          <a:endParaRPr lang="hr-HR"/>
        </a:p>
      </dgm:t>
    </dgm:pt>
    <dgm:pt modelId="{9A10DF17-AC6E-48B4-AC9A-96FDC9D2786A}" type="pres">
      <dgm:prSet presAssocID="{765CE6BF-BE3C-49AD-8EE6-9F88505DC91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8287498-3FC2-4A04-9136-956EC6BC99B3}" type="pres">
      <dgm:prSet presAssocID="{765CE6BF-BE3C-49AD-8EE6-9F88505DC912}" presName="dummyMaxCanvas" presStyleCnt="0">
        <dgm:presLayoutVars/>
      </dgm:prSet>
      <dgm:spPr/>
    </dgm:pt>
    <dgm:pt modelId="{FF365882-8FC0-469E-8692-A11B878892A2}" type="pres">
      <dgm:prSet presAssocID="{765CE6BF-BE3C-49AD-8EE6-9F88505DC912}" presName="FiveNodes_1" presStyleLbl="node1" presStyleIdx="0" presStyleCnt="5" custLinFactNeighborX="-60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3D1E3F-A2C9-461C-8A6D-5E56623CF1F1}" type="pres">
      <dgm:prSet presAssocID="{765CE6BF-BE3C-49AD-8EE6-9F88505DC91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B8FE13-9662-45F1-828D-2688A931A676}" type="pres">
      <dgm:prSet presAssocID="{765CE6BF-BE3C-49AD-8EE6-9F88505DC91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4CAFA4-4136-4F91-8F00-B48B77BF8037}" type="pres">
      <dgm:prSet presAssocID="{765CE6BF-BE3C-49AD-8EE6-9F88505DC91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AC660B-BF8E-4021-AF02-405A1B8D5CB3}" type="pres">
      <dgm:prSet presAssocID="{765CE6BF-BE3C-49AD-8EE6-9F88505DC912}" presName="FiveNodes_5" presStyleLbl="node1" presStyleIdx="4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611B29-8245-43E0-82DE-9C5F61CBF21F}" type="pres">
      <dgm:prSet presAssocID="{765CE6BF-BE3C-49AD-8EE6-9F88505DC912}" presName="FiveConn_1-2" presStyleLbl="fgAccFollowNode1" presStyleIdx="0" presStyleCnt="4" custLinFactNeighborX="8779" custLinFactNeighborY="702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AC33BC-6716-4A59-8D39-BB1B02376430}" type="pres">
      <dgm:prSet presAssocID="{765CE6BF-BE3C-49AD-8EE6-9F88505DC912}" presName="FiveConn_2-3" presStyleLbl="fgAccFollowNode1" presStyleIdx="1" presStyleCnt="4" custLinFactNeighborX="15580" custLinFactNeighborY="899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D3C1FA-09AA-48C2-A98D-5EF351D9959B}" type="pres">
      <dgm:prSet presAssocID="{765CE6BF-BE3C-49AD-8EE6-9F88505DC912}" presName="FiveConn_3-4" presStyleLbl="fgAccFollowNode1" presStyleIdx="2" presStyleCnt="4" custLinFactNeighborX="15580" custLinFactNeighborY="899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B7D83B-A703-4A13-AFC6-256C1CF73743}" type="pres">
      <dgm:prSet presAssocID="{765CE6BF-BE3C-49AD-8EE6-9F88505DC912}" presName="FiveConn_4-5" presStyleLbl="fgAccFollowNode1" presStyleIdx="3" presStyleCnt="4" custLinFactNeighborX="5956" custLinFactNeighborY="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3A0F1D-D7B1-44DC-80E8-C3A17EB208C9}" type="pres">
      <dgm:prSet presAssocID="{765CE6BF-BE3C-49AD-8EE6-9F88505DC91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D22E7E-4EA1-4C70-BB44-7168107F0CD7}" type="pres">
      <dgm:prSet presAssocID="{765CE6BF-BE3C-49AD-8EE6-9F88505DC91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BDBA70-CB2A-4D00-8CEC-91D171A128DA}" type="pres">
      <dgm:prSet presAssocID="{765CE6BF-BE3C-49AD-8EE6-9F88505DC91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2F83F8-BF61-4AA7-B669-9CF76B87124C}" type="pres">
      <dgm:prSet presAssocID="{765CE6BF-BE3C-49AD-8EE6-9F88505DC91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32D211-18A2-401B-8DDB-8A0518559C3A}" type="pres">
      <dgm:prSet presAssocID="{765CE6BF-BE3C-49AD-8EE6-9F88505DC91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17047D6-55CC-48CF-ABEB-145F8DCA83BA}" type="presOf" srcId="{B5622CC0-65AE-4712-AF8F-1452E6CB7A30}" destId="{0F4CAFA4-4136-4F91-8F00-B48B77BF8037}" srcOrd="0" destOrd="0" presId="urn:microsoft.com/office/officeart/2005/8/layout/vProcess5"/>
    <dgm:cxn modelId="{C89A9880-949D-49FA-9F08-776D01505B33}" type="presOf" srcId="{FE46B4AE-9A1C-41AB-B0DF-B1170CC8934D}" destId="{AAAC660B-BF8E-4021-AF02-405A1B8D5CB3}" srcOrd="0" destOrd="0" presId="urn:microsoft.com/office/officeart/2005/8/layout/vProcess5"/>
    <dgm:cxn modelId="{13D3B741-F1B7-468B-AA23-3652F01A6EAB}" srcId="{765CE6BF-BE3C-49AD-8EE6-9F88505DC912}" destId="{31E8795D-39D2-4B89-B778-3A69619FFA12}" srcOrd="6" destOrd="0" parTransId="{58E70189-C4F6-4BE4-AB71-624F1D29A485}" sibTransId="{7612EDDD-FF98-4E8C-A944-A71E54A476A0}"/>
    <dgm:cxn modelId="{A3ACFEE3-7706-4D2A-9C2E-CCF7AD3EB839}" type="presOf" srcId="{1F8B1715-D089-41C7-A35B-7AE1D4AD19EF}" destId="{F0B8FE13-9662-45F1-828D-2688A931A676}" srcOrd="0" destOrd="0" presId="urn:microsoft.com/office/officeart/2005/8/layout/vProcess5"/>
    <dgm:cxn modelId="{4263EB32-FE59-4239-A9B5-7D146A41D45E}" srcId="{765CE6BF-BE3C-49AD-8EE6-9F88505DC912}" destId="{B5622CC0-65AE-4712-AF8F-1452E6CB7A30}" srcOrd="3" destOrd="0" parTransId="{85774068-C1F1-4DEA-8976-333CE098F493}" sibTransId="{A2998816-DD81-4335-B584-F73611BB4C82}"/>
    <dgm:cxn modelId="{45460DB0-67D8-4A66-85BC-005A1F17E46F}" type="presOf" srcId="{270CA6F9-32E0-4AA7-A649-5F508AC70A6A}" destId="{01D3C1FA-09AA-48C2-A98D-5EF351D9959B}" srcOrd="0" destOrd="0" presId="urn:microsoft.com/office/officeart/2005/8/layout/vProcess5"/>
    <dgm:cxn modelId="{74113FDB-B5B0-456E-8EDE-E6A5F6298EA7}" srcId="{765CE6BF-BE3C-49AD-8EE6-9F88505DC912}" destId="{FE46B4AE-9A1C-41AB-B0DF-B1170CC8934D}" srcOrd="4" destOrd="0" parTransId="{6244C2CE-D707-4DF5-B78D-BDC5E5D4B588}" sibTransId="{68876D0B-D80B-4EDD-8BC9-1D3BB8AA4A5D}"/>
    <dgm:cxn modelId="{A49D3090-522D-4EA6-9FD2-3F329E7D8EA6}" srcId="{765CE6BF-BE3C-49AD-8EE6-9F88505DC912}" destId="{1F8B1715-D089-41C7-A35B-7AE1D4AD19EF}" srcOrd="2" destOrd="0" parTransId="{9EA203C8-3CFE-4BBC-A9F3-02664A481A3B}" sibTransId="{270CA6F9-32E0-4AA7-A649-5F508AC70A6A}"/>
    <dgm:cxn modelId="{EA39F753-8497-47DF-91A6-F896D13C8CE9}" srcId="{765CE6BF-BE3C-49AD-8EE6-9F88505DC912}" destId="{CB7B711E-1DCB-4C7D-A3EB-BA1552AD7DB0}" srcOrd="0" destOrd="0" parTransId="{DFAE24D0-9664-454E-8940-485F24C795FC}" sibTransId="{8B16D225-7027-48F0-9B82-BFDAB0F1DA53}"/>
    <dgm:cxn modelId="{E13A1AA8-8C23-45D4-9B5B-A763A00920B7}" type="presOf" srcId="{5B647068-6241-4556-9DAD-DEA3E1F4C8DE}" destId="{083D1E3F-A2C9-461C-8A6D-5E56623CF1F1}" srcOrd="0" destOrd="0" presId="urn:microsoft.com/office/officeart/2005/8/layout/vProcess5"/>
    <dgm:cxn modelId="{11389CEB-2B60-4AD8-8A55-DA823D05A929}" type="presOf" srcId="{CB7B711E-1DCB-4C7D-A3EB-BA1552AD7DB0}" destId="{9B3A0F1D-D7B1-44DC-80E8-C3A17EB208C9}" srcOrd="1" destOrd="0" presId="urn:microsoft.com/office/officeart/2005/8/layout/vProcess5"/>
    <dgm:cxn modelId="{C313E0DF-F6D8-4031-A321-96C4D66E651B}" type="presOf" srcId="{8B16D225-7027-48F0-9B82-BFDAB0F1DA53}" destId="{37611B29-8245-43E0-82DE-9C5F61CBF21F}" srcOrd="0" destOrd="0" presId="urn:microsoft.com/office/officeart/2005/8/layout/vProcess5"/>
    <dgm:cxn modelId="{131A01C3-823D-4094-BECD-55D1B34912BA}" type="presOf" srcId="{5B647068-6241-4556-9DAD-DEA3E1F4C8DE}" destId="{3FD22E7E-4EA1-4C70-BB44-7168107F0CD7}" srcOrd="1" destOrd="0" presId="urn:microsoft.com/office/officeart/2005/8/layout/vProcess5"/>
    <dgm:cxn modelId="{303418C5-5F13-4818-BF2C-BEF3229ABC05}" srcId="{765CE6BF-BE3C-49AD-8EE6-9F88505DC912}" destId="{278931C5-C043-4F6B-868F-47109FC9C5A2}" srcOrd="7" destOrd="0" parTransId="{40518768-C569-49DD-900A-B7D084195BFD}" sibTransId="{DEBF6A3F-5681-46D9-8F97-B6DB5A24CB5A}"/>
    <dgm:cxn modelId="{F5FD7C61-5D25-471F-9A0C-8B8C5CBA0948}" srcId="{765CE6BF-BE3C-49AD-8EE6-9F88505DC912}" destId="{5B647068-6241-4556-9DAD-DEA3E1F4C8DE}" srcOrd="1" destOrd="0" parTransId="{078C7E24-34F4-427D-BCF6-B89154F8022A}" sibTransId="{52EF9845-6137-42BB-B0BD-F028826D3040}"/>
    <dgm:cxn modelId="{D81D603C-18AC-46AB-8F3E-2E47FB008E0E}" type="presOf" srcId="{CB7B711E-1DCB-4C7D-A3EB-BA1552AD7DB0}" destId="{FF365882-8FC0-469E-8692-A11B878892A2}" srcOrd="0" destOrd="0" presId="urn:microsoft.com/office/officeart/2005/8/layout/vProcess5"/>
    <dgm:cxn modelId="{D78C46CE-3C2B-4E84-8291-E152D81F425E}" type="presOf" srcId="{52EF9845-6137-42BB-B0BD-F028826D3040}" destId="{75AC33BC-6716-4A59-8D39-BB1B02376430}" srcOrd="0" destOrd="0" presId="urn:microsoft.com/office/officeart/2005/8/layout/vProcess5"/>
    <dgm:cxn modelId="{88C8EB5F-7100-4E3E-B9B4-77BD267B3AE5}" type="presOf" srcId="{765CE6BF-BE3C-49AD-8EE6-9F88505DC912}" destId="{9A10DF17-AC6E-48B4-AC9A-96FDC9D2786A}" srcOrd="0" destOrd="0" presId="urn:microsoft.com/office/officeart/2005/8/layout/vProcess5"/>
    <dgm:cxn modelId="{57C56994-F01B-4C86-84CC-88A3517D935E}" srcId="{765CE6BF-BE3C-49AD-8EE6-9F88505DC912}" destId="{12099F69-C6B6-46EB-ACDE-EF8F81C5BCDE}" srcOrd="5" destOrd="0" parTransId="{FBAA28A0-3B81-4287-B9F3-C902D35C118C}" sibTransId="{D5B66678-5EC9-429C-9DFF-B32C71B02078}"/>
    <dgm:cxn modelId="{326CE3C3-0185-468B-A25F-2C4F36F7496D}" type="presOf" srcId="{1F8B1715-D089-41C7-A35B-7AE1D4AD19EF}" destId="{F5BDBA70-CB2A-4D00-8CEC-91D171A128DA}" srcOrd="1" destOrd="0" presId="urn:microsoft.com/office/officeart/2005/8/layout/vProcess5"/>
    <dgm:cxn modelId="{1FFE182D-589A-418C-9D8F-651B04892B00}" type="presOf" srcId="{FE46B4AE-9A1C-41AB-B0DF-B1170CC8934D}" destId="{F632D211-18A2-401B-8DDB-8A0518559C3A}" srcOrd="1" destOrd="0" presId="urn:microsoft.com/office/officeart/2005/8/layout/vProcess5"/>
    <dgm:cxn modelId="{4DBC5F87-9D77-4D63-93CF-D1D11440137F}" type="presOf" srcId="{B5622CC0-65AE-4712-AF8F-1452E6CB7A30}" destId="{AC2F83F8-BF61-4AA7-B669-9CF76B87124C}" srcOrd="1" destOrd="0" presId="urn:microsoft.com/office/officeart/2005/8/layout/vProcess5"/>
    <dgm:cxn modelId="{3CB9DFE1-3C9F-4654-8B64-5E33A035C645}" type="presOf" srcId="{A2998816-DD81-4335-B584-F73611BB4C82}" destId="{BDB7D83B-A703-4A13-AFC6-256C1CF73743}" srcOrd="0" destOrd="0" presId="urn:microsoft.com/office/officeart/2005/8/layout/vProcess5"/>
    <dgm:cxn modelId="{9A521DD5-EDCC-4CD9-A78F-C2A5DD38A033}" type="presParOf" srcId="{9A10DF17-AC6E-48B4-AC9A-96FDC9D2786A}" destId="{F8287498-3FC2-4A04-9136-956EC6BC99B3}" srcOrd="0" destOrd="0" presId="urn:microsoft.com/office/officeart/2005/8/layout/vProcess5"/>
    <dgm:cxn modelId="{CAAB194F-CE69-4871-9ABA-9F5A01E3B82D}" type="presParOf" srcId="{9A10DF17-AC6E-48B4-AC9A-96FDC9D2786A}" destId="{FF365882-8FC0-469E-8692-A11B878892A2}" srcOrd="1" destOrd="0" presId="urn:microsoft.com/office/officeart/2005/8/layout/vProcess5"/>
    <dgm:cxn modelId="{19B655B1-E85A-4462-A1DD-1B8D96DACF0E}" type="presParOf" srcId="{9A10DF17-AC6E-48B4-AC9A-96FDC9D2786A}" destId="{083D1E3F-A2C9-461C-8A6D-5E56623CF1F1}" srcOrd="2" destOrd="0" presId="urn:microsoft.com/office/officeart/2005/8/layout/vProcess5"/>
    <dgm:cxn modelId="{9D992C2C-362C-42BC-9B8D-9FD67458F16D}" type="presParOf" srcId="{9A10DF17-AC6E-48B4-AC9A-96FDC9D2786A}" destId="{F0B8FE13-9662-45F1-828D-2688A931A676}" srcOrd="3" destOrd="0" presId="urn:microsoft.com/office/officeart/2005/8/layout/vProcess5"/>
    <dgm:cxn modelId="{42647805-7941-4684-90F6-94601F3788AB}" type="presParOf" srcId="{9A10DF17-AC6E-48B4-AC9A-96FDC9D2786A}" destId="{0F4CAFA4-4136-4F91-8F00-B48B77BF8037}" srcOrd="4" destOrd="0" presId="urn:microsoft.com/office/officeart/2005/8/layout/vProcess5"/>
    <dgm:cxn modelId="{3C509190-EE87-48B7-B65C-C042E4447E18}" type="presParOf" srcId="{9A10DF17-AC6E-48B4-AC9A-96FDC9D2786A}" destId="{AAAC660B-BF8E-4021-AF02-405A1B8D5CB3}" srcOrd="5" destOrd="0" presId="urn:microsoft.com/office/officeart/2005/8/layout/vProcess5"/>
    <dgm:cxn modelId="{881EACA8-3105-4AF5-BC54-C2E89C2070C7}" type="presParOf" srcId="{9A10DF17-AC6E-48B4-AC9A-96FDC9D2786A}" destId="{37611B29-8245-43E0-82DE-9C5F61CBF21F}" srcOrd="6" destOrd="0" presId="urn:microsoft.com/office/officeart/2005/8/layout/vProcess5"/>
    <dgm:cxn modelId="{C9B85276-4450-435A-86D5-79CBB8652645}" type="presParOf" srcId="{9A10DF17-AC6E-48B4-AC9A-96FDC9D2786A}" destId="{75AC33BC-6716-4A59-8D39-BB1B02376430}" srcOrd="7" destOrd="0" presId="urn:microsoft.com/office/officeart/2005/8/layout/vProcess5"/>
    <dgm:cxn modelId="{FD69060A-A181-4E6C-A563-0BEE29F5A8C2}" type="presParOf" srcId="{9A10DF17-AC6E-48B4-AC9A-96FDC9D2786A}" destId="{01D3C1FA-09AA-48C2-A98D-5EF351D9959B}" srcOrd="8" destOrd="0" presId="urn:microsoft.com/office/officeart/2005/8/layout/vProcess5"/>
    <dgm:cxn modelId="{F344556C-66E1-424A-961A-E9122A6D2920}" type="presParOf" srcId="{9A10DF17-AC6E-48B4-AC9A-96FDC9D2786A}" destId="{BDB7D83B-A703-4A13-AFC6-256C1CF73743}" srcOrd="9" destOrd="0" presId="urn:microsoft.com/office/officeart/2005/8/layout/vProcess5"/>
    <dgm:cxn modelId="{799EC134-0BD7-4FC5-83BD-26C78350A4F0}" type="presParOf" srcId="{9A10DF17-AC6E-48B4-AC9A-96FDC9D2786A}" destId="{9B3A0F1D-D7B1-44DC-80E8-C3A17EB208C9}" srcOrd="10" destOrd="0" presId="urn:microsoft.com/office/officeart/2005/8/layout/vProcess5"/>
    <dgm:cxn modelId="{FDC7AD0F-1435-481C-82F5-471AA585347A}" type="presParOf" srcId="{9A10DF17-AC6E-48B4-AC9A-96FDC9D2786A}" destId="{3FD22E7E-4EA1-4C70-BB44-7168107F0CD7}" srcOrd="11" destOrd="0" presId="urn:microsoft.com/office/officeart/2005/8/layout/vProcess5"/>
    <dgm:cxn modelId="{D2A3D0DB-136D-413C-B672-B868F49B8411}" type="presParOf" srcId="{9A10DF17-AC6E-48B4-AC9A-96FDC9D2786A}" destId="{F5BDBA70-CB2A-4D00-8CEC-91D171A128DA}" srcOrd="12" destOrd="0" presId="urn:microsoft.com/office/officeart/2005/8/layout/vProcess5"/>
    <dgm:cxn modelId="{AEAEE9B9-09C8-43D8-A15C-0BB2211E44B2}" type="presParOf" srcId="{9A10DF17-AC6E-48B4-AC9A-96FDC9D2786A}" destId="{AC2F83F8-BF61-4AA7-B669-9CF76B87124C}" srcOrd="13" destOrd="0" presId="urn:microsoft.com/office/officeart/2005/8/layout/vProcess5"/>
    <dgm:cxn modelId="{439DEFB5-3E9D-4556-9AB3-858CFE0B3994}" type="presParOf" srcId="{9A10DF17-AC6E-48B4-AC9A-96FDC9D2786A}" destId="{F632D211-18A2-401B-8DDB-8A0518559C3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BD23B5-3735-438D-AA44-9B19A5985B8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981613D-C887-4C12-9FAC-F64201C8438B}">
      <dgm:prSet phldrT="[Teks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hr-HR" dirty="0" smtClean="0"/>
            <a:t>Udruga mladih Novska</a:t>
          </a:r>
          <a:endParaRPr lang="hr-HR" dirty="0"/>
        </a:p>
      </dgm:t>
    </dgm:pt>
    <dgm:pt modelId="{8C27C31F-044C-4573-ABCF-0C434F45CD61}" type="parTrans" cxnId="{9F8AE08D-07BF-4FAD-AA12-BF5C045044EE}">
      <dgm:prSet/>
      <dgm:spPr/>
      <dgm:t>
        <a:bodyPr/>
        <a:lstStyle/>
        <a:p>
          <a:endParaRPr lang="hr-HR"/>
        </a:p>
      </dgm:t>
    </dgm:pt>
    <dgm:pt modelId="{893A1D22-DBDA-4BDF-AFF8-71D0A4B35704}" type="sibTrans" cxnId="{9F8AE08D-07BF-4FAD-AA12-BF5C045044EE}">
      <dgm:prSet/>
      <dgm:spPr/>
      <dgm:t>
        <a:bodyPr/>
        <a:lstStyle/>
        <a:p>
          <a:endParaRPr lang="hr-HR"/>
        </a:p>
      </dgm:t>
    </dgm:pt>
    <dgm:pt modelId="{D234E9A5-E302-4CAC-8488-54314314963A}">
      <dgm:prSet phldrT="[Teks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hr-HR" dirty="0" smtClean="0"/>
            <a:t>Centar za mlade Novska</a:t>
          </a:r>
          <a:endParaRPr lang="hr-HR" dirty="0"/>
        </a:p>
      </dgm:t>
    </dgm:pt>
    <dgm:pt modelId="{CFFF8F01-78AD-4CFB-993F-44FD441CA20D}" type="parTrans" cxnId="{84F30544-5674-4AB3-A132-BBB8889C5444}">
      <dgm:prSet/>
      <dgm:spPr/>
      <dgm:t>
        <a:bodyPr/>
        <a:lstStyle/>
        <a:p>
          <a:endParaRPr lang="hr-HR"/>
        </a:p>
      </dgm:t>
    </dgm:pt>
    <dgm:pt modelId="{B14D5BDF-AD38-41F7-9811-12C81EC95263}" type="sibTrans" cxnId="{84F30544-5674-4AB3-A132-BBB8889C5444}">
      <dgm:prSet/>
      <dgm:spPr/>
      <dgm:t>
        <a:bodyPr/>
        <a:lstStyle/>
        <a:p>
          <a:endParaRPr lang="hr-HR"/>
        </a:p>
      </dgm:t>
    </dgm:pt>
    <dgm:pt modelId="{FD9CB4A5-7C15-4A5E-BD81-90B7BB52B73F}">
      <dgm:prSet phldrT="[Tekst]" custT="1"/>
      <dgm:spPr>
        <a:solidFill>
          <a:schemeClr val="bg1">
            <a:lumMod val="65000"/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hr-HR" sz="1600" dirty="0" smtClean="0"/>
            <a:t>U sklopu projekta </a:t>
          </a:r>
          <a:r>
            <a:rPr lang="hr-HR" sz="1600" b="1" dirty="0" smtClean="0"/>
            <a:t>„</a:t>
          </a:r>
          <a:r>
            <a:rPr lang="hr-HR" sz="1600" b="1" dirty="0" smtClean="0">
              <a:solidFill>
                <a:schemeClr val="tx1"/>
              </a:solidFill>
            </a:rPr>
            <a:t>IDI” </a:t>
          </a:r>
          <a:r>
            <a:rPr lang="hr-HR" sz="1600" dirty="0" smtClean="0"/>
            <a:t>(Inkubator društvenih inovacija) putem donacija sudjelujemo u kreiranju i opremanju prostora u kojem će mladi imati mogućnost korištenja moderne studijske opreme i mogućnost kreativnog izražavanja! </a:t>
          </a:r>
          <a:endParaRPr lang="hr-HR" sz="1600" dirty="0"/>
        </a:p>
      </dgm:t>
    </dgm:pt>
    <dgm:pt modelId="{828AA216-55A6-45D5-8398-EB3CDA0DF203}" type="parTrans" cxnId="{68FCC3C0-C6A6-4A90-9C41-871F968F5948}">
      <dgm:prSet/>
      <dgm:spPr/>
      <dgm:t>
        <a:bodyPr/>
        <a:lstStyle/>
        <a:p>
          <a:endParaRPr lang="hr-HR"/>
        </a:p>
      </dgm:t>
    </dgm:pt>
    <dgm:pt modelId="{357C1DCC-E527-4FFB-8296-616013265F2B}" type="sibTrans" cxnId="{68FCC3C0-C6A6-4A90-9C41-871F968F5948}">
      <dgm:prSet/>
      <dgm:spPr/>
      <dgm:t>
        <a:bodyPr/>
        <a:lstStyle/>
        <a:p>
          <a:endParaRPr lang="hr-HR"/>
        </a:p>
      </dgm:t>
    </dgm:pt>
    <dgm:pt modelId="{EB6238FB-5C22-49CD-B787-E34B98E54938}">
      <dgm:prSet phldrT="[Tekst]" custT="1"/>
      <dgm:spPr>
        <a:solidFill>
          <a:schemeClr val="bg2">
            <a:lumMod val="90000"/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hr-HR" sz="1600" dirty="0" smtClean="0"/>
            <a:t>Kroz razne edukacije i javne događaje educiramo mlade o važnosti glazbe u životu.</a:t>
          </a:r>
          <a:endParaRPr lang="hr-HR" sz="1300" dirty="0"/>
        </a:p>
      </dgm:t>
    </dgm:pt>
    <dgm:pt modelId="{17F97C5D-3625-4258-901B-A1A710C11904}" type="parTrans" cxnId="{25AF0070-3B3D-4158-A952-AAB08923D268}">
      <dgm:prSet/>
      <dgm:spPr/>
      <dgm:t>
        <a:bodyPr/>
        <a:lstStyle/>
        <a:p>
          <a:endParaRPr lang="hr-HR"/>
        </a:p>
      </dgm:t>
    </dgm:pt>
    <dgm:pt modelId="{C154A72F-60EA-4E69-84A3-BF30982A6E52}" type="sibTrans" cxnId="{25AF0070-3B3D-4158-A952-AAB08923D268}">
      <dgm:prSet/>
      <dgm:spPr/>
      <dgm:t>
        <a:bodyPr/>
        <a:lstStyle/>
        <a:p>
          <a:endParaRPr lang="hr-HR"/>
        </a:p>
      </dgm:t>
    </dgm:pt>
    <dgm:pt modelId="{6167580F-D858-4126-BDC9-C148C7CCABA1}">
      <dgm:prSet phldrT="[Tekst]" custT="1"/>
      <dgm:spPr>
        <a:solidFill>
          <a:schemeClr val="bg2">
            <a:lumMod val="90000"/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hr-HR" sz="1600" dirty="0" smtClean="0"/>
            <a:t>Često smo sponzori raznim glazbenim manifestacijama u našem gradu</a:t>
          </a:r>
          <a:r>
            <a:rPr lang="hr-HR" sz="1300" dirty="0" smtClean="0"/>
            <a:t>.</a:t>
          </a:r>
          <a:endParaRPr lang="hr-HR" sz="1300" dirty="0"/>
        </a:p>
      </dgm:t>
    </dgm:pt>
    <dgm:pt modelId="{EB3DE3CA-6A40-4C9B-89CC-EE48991D3EC3}" type="parTrans" cxnId="{F907AFFE-FA03-4E02-A1CC-747C214F567B}">
      <dgm:prSet/>
      <dgm:spPr/>
      <dgm:t>
        <a:bodyPr/>
        <a:lstStyle/>
        <a:p>
          <a:endParaRPr lang="hr-HR"/>
        </a:p>
      </dgm:t>
    </dgm:pt>
    <dgm:pt modelId="{1E593D56-D80B-4753-9EB9-63C217291FEA}" type="sibTrans" cxnId="{F907AFFE-FA03-4E02-A1CC-747C214F567B}">
      <dgm:prSet/>
      <dgm:spPr/>
      <dgm:t>
        <a:bodyPr/>
        <a:lstStyle/>
        <a:p>
          <a:endParaRPr lang="hr-HR"/>
        </a:p>
      </dgm:t>
    </dgm:pt>
    <dgm:pt modelId="{50F9C672-33DE-4986-8825-A7DC5C420E2E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hr-HR" dirty="0" smtClean="0"/>
            <a:t>„</a:t>
          </a:r>
          <a:r>
            <a:rPr lang="hr-HR" dirty="0" err="1" smtClean="0"/>
            <a:t>VolonTIraj</a:t>
          </a:r>
          <a:r>
            <a:rPr lang="hr-HR" dirty="0" smtClean="0"/>
            <a:t>”</a:t>
          </a:r>
          <a:endParaRPr lang="hr-HR" dirty="0"/>
        </a:p>
      </dgm:t>
    </dgm:pt>
    <dgm:pt modelId="{A471419B-6658-4F3D-BF46-BEFEE6438DA2}" type="parTrans" cxnId="{96E73F5F-B39F-4F5B-91AB-68CE702F4B47}">
      <dgm:prSet/>
      <dgm:spPr/>
      <dgm:t>
        <a:bodyPr/>
        <a:lstStyle/>
        <a:p>
          <a:endParaRPr lang="hr-HR"/>
        </a:p>
      </dgm:t>
    </dgm:pt>
    <dgm:pt modelId="{8E102C54-046D-4BA8-B80F-3EC83D35F5F7}" type="sibTrans" cxnId="{96E73F5F-B39F-4F5B-91AB-68CE702F4B47}">
      <dgm:prSet/>
      <dgm:spPr/>
      <dgm:t>
        <a:bodyPr/>
        <a:lstStyle/>
        <a:p>
          <a:endParaRPr lang="hr-HR"/>
        </a:p>
      </dgm:t>
    </dgm:pt>
    <dgm:pt modelId="{1D2D44CE-7CF3-4CC8-B19A-B1CAF4F12094}">
      <dgm:prSet custT="1"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hr-HR" sz="1600" dirty="0" smtClean="0"/>
            <a:t>naši zaposlenici dio su projekta „</a:t>
          </a:r>
          <a:r>
            <a:rPr lang="hr-HR" sz="1600" dirty="0" err="1" smtClean="0"/>
            <a:t>Volon</a:t>
          </a:r>
          <a:r>
            <a:rPr lang="hr-HR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</a:t>
          </a:r>
          <a:r>
            <a:rPr lang="hr-HR" sz="1600" dirty="0" err="1" smtClean="0"/>
            <a:t>raj</a:t>
          </a:r>
          <a:r>
            <a:rPr lang="hr-HR" sz="1600" dirty="0" smtClean="0"/>
            <a:t>” putem kojeg često volontiraju na raznim sportskim aktivnostima, manifestacijama, aktivnostima Gradske knjižnice i zaštite okoliša.</a:t>
          </a:r>
          <a:endParaRPr lang="hr-HR" sz="1600" dirty="0"/>
        </a:p>
      </dgm:t>
    </dgm:pt>
    <dgm:pt modelId="{1D265970-4569-49BC-A6B2-252007071113}" type="parTrans" cxnId="{09B16DF0-8DBB-442B-9262-501B56B14F80}">
      <dgm:prSet/>
      <dgm:spPr/>
      <dgm:t>
        <a:bodyPr/>
        <a:lstStyle/>
        <a:p>
          <a:endParaRPr lang="hr-HR"/>
        </a:p>
      </dgm:t>
    </dgm:pt>
    <dgm:pt modelId="{2E33C410-0A78-48A8-8079-EB2C02FA2923}" type="sibTrans" cxnId="{09B16DF0-8DBB-442B-9262-501B56B14F80}">
      <dgm:prSet/>
      <dgm:spPr/>
      <dgm:t>
        <a:bodyPr/>
        <a:lstStyle/>
        <a:p>
          <a:endParaRPr lang="hr-HR"/>
        </a:p>
      </dgm:t>
    </dgm:pt>
    <dgm:pt modelId="{2D13AEC0-59E9-4516-AB72-7C674A165BE1}" type="pres">
      <dgm:prSet presAssocID="{FBBD23B5-3735-438D-AA44-9B19A5985B8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A7F32A01-A9E5-43BB-8676-CACDF3C75142}" type="pres">
      <dgm:prSet presAssocID="{E981613D-C887-4C12-9FAC-F64201C8438B}" presName="linNode" presStyleCnt="0"/>
      <dgm:spPr/>
    </dgm:pt>
    <dgm:pt modelId="{F1C02270-4FCA-45DF-92BC-1016E1F6ABA6}" type="pres">
      <dgm:prSet presAssocID="{E981613D-C887-4C12-9FAC-F64201C8438B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218B85-9998-49B5-9D47-C157C039CEE7}" type="pres">
      <dgm:prSet presAssocID="{E981613D-C887-4C12-9FAC-F64201C8438B}" presName="childShp" presStyleLbl="bgAccFollowNode1" presStyleIdx="0" presStyleCnt="3" custScaleY="12523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CCD800-6941-485B-9554-8823D0DEA8FC}" type="pres">
      <dgm:prSet presAssocID="{893A1D22-DBDA-4BDF-AFF8-71D0A4B35704}" presName="spacing" presStyleCnt="0"/>
      <dgm:spPr/>
    </dgm:pt>
    <dgm:pt modelId="{54246664-9B0B-45A4-8C27-CCA244EB2EAC}" type="pres">
      <dgm:prSet presAssocID="{D234E9A5-E302-4CAC-8488-54314314963A}" presName="linNode" presStyleCnt="0"/>
      <dgm:spPr/>
    </dgm:pt>
    <dgm:pt modelId="{752BE85B-CC6C-4B03-8A26-0712AA4A2DCE}" type="pres">
      <dgm:prSet presAssocID="{D234E9A5-E302-4CAC-8488-54314314963A}" presName="parentShp" presStyleLbl="node1" presStyleIdx="1" presStyleCnt="3" custLinFactNeighborY="104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3321E9-A14F-4C2B-9EB3-1CE92610CEF1}" type="pres">
      <dgm:prSet presAssocID="{D234E9A5-E302-4CAC-8488-54314314963A}" presName="childShp" presStyleLbl="bgAccFollowNode1" presStyleIdx="1" presStyleCnt="3" custScaleY="123039" custLinFactNeighborY="-120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75BC32-D3C0-46A3-9684-57B7F389EF30}" type="pres">
      <dgm:prSet presAssocID="{B14D5BDF-AD38-41F7-9811-12C81EC95263}" presName="spacing" presStyleCnt="0"/>
      <dgm:spPr/>
    </dgm:pt>
    <dgm:pt modelId="{7A117364-91C7-41B4-8BDB-6CA3F29D764A}" type="pres">
      <dgm:prSet presAssocID="{50F9C672-33DE-4986-8825-A7DC5C420E2E}" presName="linNode" presStyleCnt="0"/>
      <dgm:spPr/>
    </dgm:pt>
    <dgm:pt modelId="{24FC2466-2D1F-4E65-B1A0-85081D99E7F1}" type="pres">
      <dgm:prSet presAssocID="{50F9C672-33DE-4986-8825-A7DC5C420E2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DE88F83-B6C5-4FD6-AFB8-3C201840DE2F}" type="pres">
      <dgm:prSet presAssocID="{50F9C672-33DE-4986-8825-A7DC5C420E2E}" presName="childShp" presStyleLbl="bgAccFollowNode1" presStyleIdx="2" presStyleCnt="3" custScaleY="11701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5AF0070-3B3D-4158-A952-AAB08923D268}" srcId="{E981613D-C887-4C12-9FAC-F64201C8438B}" destId="{EB6238FB-5C22-49CD-B787-E34B98E54938}" srcOrd="0" destOrd="0" parTransId="{17F97C5D-3625-4258-901B-A1A710C11904}" sibTransId="{C154A72F-60EA-4E69-84A3-BF30982A6E52}"/>
    <dgm:cxn modelId="{5C98E8F9-6E98-48D1-98D0-5E0D02AA85A2}" type="presOf" srcId="{FBBD23B5-3735-438D-AA44-9B19A5985B88}" destId="{2D13AEC0-59E9-4516-AB72-7C674A165BE1}" srcOrd="0" destOrd="0" presId="urn:microsoft.com/office/officeart/2005/8/layout/vList6"/>
    <dgm:cxn modelId="{49FCCB9B-A3BB-4CF9-9B64-034233C7225E}" type="presOf" srcId="{D234E9A5-E302-4CAC-8488-54314314963A}" destId="{752BE85B-CC6C-4B03-8A26-0712AA4A2DCE}" srcOrd="0" destOrd="0" presId="urn:microsoft.com/office/officeart/2005/8/layout/vList6"/>
    <dgm:cxn modelId="{F907AFFE-FA03-4E02-A1CC-747C214F567B}" srcId="{E981613D-C887-4C12-9FAC-F64201C8438B}" destId="{6167580F-D858-4126-BDC9-C148C7CCABA1}" srcOrd="1" destOrd="0" parTransId="{EB3DE3CA-6A40-4C9B-89CC-EE48991D3EC3}" sibTransId="{1E593D56-D80B-4753-9EB9-63C217291FEA}"/>
    <dgm:cxn modelId="{07E4C73F-953D-464D-B621-9E250856ED18}" type="presOf" srcId="{1D2D44CE-7CF3-4CC8-B19A-B1CAF4F12094}" destId="{0DE88F83-B6C5-4FD6-AFB8-3C201840DE2F}" srcOrd="0" destOrd="0" presId="urn:microsoft.com/office/officeart/2005/8/layout/vList6"/>
    <dgm:cxn modelId="{9F8AE08D-07BF-4FAD-AA12-BF5C045044EE}" srcId="{FBBD23B5-3735-438D-AA44-9B19A5985B88}" destId="{E981613D-C887-4C12-9FAC-F64201C8438B}" srcOrd="0" destOrd="0" parTransId="{8C27C31F-044C-4573-ABCF-0C434F45CD61}" sibTransId="{893A1D22-DBDA-4BDF-AFF8-71D0A4B35704}"/>
    <dgm:cxn modelId="{AB8AC83C-E3A7-4414-BE3B-60AFC8F3D105}" type="presOf" srcId="{EB6238FB-5C22-49CD-B787-E34B98E54938}" destId="{C6218B85-9998-49B5-9D47-C157C039CEE7}" srcOrd="0" destOrd="0" presId="urn:microsoft.com/office/officeart/2005/8/layout/vList6"/>
    <dgm:cxn modelId="{4B03A7F5-A2E6-45DC-95A3-7045591C4B5B}" type="presOf" srcId="{50F9C672-33DE-4986-8825-A7DC5C420E2E}" destId="{24FC2466-2D1F-4E65-B1A0-85081D99E7F1}" srcOrd="0" destOrd="0" presId="urn:microsoft.com/office/officeart/2005/8/layout/vList6"/>
    <dgm:cxn modelId="{09B16DF0-8DBB-442B-9262-501B56B14F80}" srcId="{50F9C672-33DE-4986-8825-A7DC5C420E2E}" destId="{1D2D44CE-7CF3-4CC8-B19A-B1CAF4F12094}" srcOrd="0" destOrd="0" parTransId="{1D265970-4569-49BC-A6B2-252007071113}" sibTransId="{2E33C410-0A78-48A8-8079-EB2C02FA2923}"/>
    <dgm:cxn modelId="{84F30544-5674-4AB3-A132-BBB8889C5444}" srcId="{FBBD23B5-3735-438D-AA44-9B19A5985B88}" destId="{D234E9A5-E302-4CAC-8488-54314314963A}" srcOrd="1" destOrd="0" parTransId="{CFFF8F01-78AD-4CFB-993F-44FD441CA20D}" sibTransId="{B14D5BDF-AD38-41F7-9811-12C81EC95263}"/>
    <dgm:cxn modelId="{68FCC3C0-C6A6-4A90-9C41-871F968F5948}" srcId="{D234E9A5-E302-4CAC-8488-54314314963A}" destId="{FD9CB4A5-7C15-4A5E-BD81-90B7BB52B73F}" srcOrd="0" destOrd="0" parTransId="{828AA216-55A6-45D5-8398-EB3CDA0DF203}" sibTransId="{357C1DCC-E527-4FFB-8296-616013265F2B}"/>
    <dgm:cxn modelId="{7744ECF0-CDDB-4DA0-93CA-12CA70948496}" type="presOf" srcId="{E981613D-C887-4C12-9FAC-F64201C8438B}" destId="{F1C02270-4FCA-45DF-92BC-1016E1F6ABA6}" srcOrd="0" destOrd="0" presId="urn:microsoft.com/office/officeart/2005/8/layout/vList6"/>
    <dgm:cxn modelId="{FC58B3A5-F374-4C79-BAC9-E143E3771A7B}" type="presOf" srcId="{FD9CB4A5-7C15-4A5E-BD81-90B7BB52B73F}" destId="{1A3321E9-A14F-4C2B-9EB3-1CE92610CEF1}" srcOrd="0" destOrd="0" presId="urn:microsoft.com/office/officeart/2005/8/layout/vList6"/>
    <dgm:cxn modelId="{96E73F5F-B39F-4F5B-91AB-68CE702F4B47}" srcId="{FBBD23B5-3735-438D-AA44-9B19A5985B88}" destId="{50F9C672-33DE-4986-8825-A7DC5C420E2E}" srcOrd="2" destOrd="0" parTransId="{A471419B-6658-4F3D-BF46-BEFEE6438DA2}" sibTransId="{8E102C54-046D-4BA8-B80F-3EC83D35F5F7}"/>
    <dgm:cxn modelId="{36984352-CD31-4C3F-804B-9C03841FC2AA}" type="presOf" srcId="{6167580F-D858-4126-BDC9-C148C7CCABA1}" destId="{C6218B85-9998-49B5-9D47-C157C039CEE7}" srcOrd="0" destOrd="1" presId="urn:microsoft.com/office/officeart/2005/8/layout/vList6"/>
    <dgm:cxn modelId="{82569DAE-056C-4A30-AB62-7DA584AFA05B}" type="presParOf" srcId="{2D13AEC0-59E9-4516-AB72-7C674A165BE1}" destId="{A7F32A01-A9E5-43BB-8676-CACDF3C75142}" srcOrd="0" destOrd="0" presId="urn:microsoft.com/office/officeart/2005/8/layout/vList6"/>
    <dgm:cxn modelId="{3B698381-C76C-4908-8D61-0D36EC4782C4}" type="presParOf" srcId="{A7F32A01-A9E5-43BB-8676-CACDF3C75142}" destId="{F1C02270-4FCA-45DF-92BC-1016E1F6ABA6}" srcOrd="0" destOrd="0" presId="urn:microsoft.com/office/officeart/2005/8/layout/vList6"/>
    <dgm:cxn modelId="{32C7BDD9-899A-4FD4-8049-EB8CA82E82D1}" type="presParOf" srcId="{A7F32A01-A9E5-43BB-8676-CACDF3C75142}" destId="{C6218B85-9998-49B5-9D47-C157C039CEE7}" srcOrd="1" destOrd="0" presId="urn:microsoft.com/office/officeart/2005/8/layout/vList6"/>
    <dgm:cxn modelId="{9F44C5C9-6368-4917-8114-C2CEBD60B4A9}" type="presParOf" srcId="{2D13AEC0-59E9-4516-AB72-7C674A165BE1}" destId="{6ACCD800-6941-485B-9554-8823D0DEA8FC}" srcOrd="1" destOrd="0" presId="urn:microsoft.com/office/officeart/2005/8/layout/vList6"/>
    <dgm:cxn modelId="{1C507210-8D37-4C1F-8ABD-D59C33C2CFFB}" type="presParOf" srcId="{2D13AEC0-59E9-4516-AB72-7C674A165BE1}" destId="{54246664-9B0B-45A4-8C27-CCA244EB2EAC}" srcOrd="2" destOrd="0" presId="urn:microsoft.com/office/officeart/2005/8/layout/vList6"/>
    <dgm:cxn modelId="{634ECED3-0BDF-47B9-9BB1-08FB9C76A167}" type="presParOf" srcId="{54246664-9B0B-45A4-8C27-CCA244EB2EAC}" destId="{752BE85B-CC6C-4B03-8A26-0712AA4A2DCE}" srcOrd="0" destOrd="0" presId="urn:microsoft.com/office/officeart/2005/8/layout/vList6"/>
    <dgm:cxn modelId="{EA6DBF76-79ED-4605-9361-C8C26DDF7E35}" type="presParOf" srcId="{54246664-9B0B-45A4-8C27-CCA244EB2EAC}" destId="{1A3321E9-A14F-4C2B-9EB3-1CE92610CEF1}" srcOrd="1" destOrd="0" presId="urn:microsoft.com/office/officeart/2005/8/layout/vList6"/>
    <dgm:cxn modelId="{E1FA8FC0-CADB-43C2-95A2-46D469999C43}" type="presParOf" srcId="{2D13AEC0-59E9-4516-AB72-7C674A165BE1}" destId="{D375BC32-D3C0-46A3-9684-57B7F389EF30}" srcOrd="3" destOrd="0" presId="urn:microsoft.com/office/officeart/2005/8/layout/vList6"/>
    <dgm:cxn modelId="{D7E04DEF-E940-494B-9936-468257ECCBCA}" type="presParOf" srcId="{2D13AEC0-59E9-4516-AB72-7C674A165BE1}" destId="{7A117364-91C7-41B4-8BDB-6CA3F29D764A}" srcOrd="4" destOrd="0" presId="urn:microsoft.com/office/officeart/2005/8/layout/vList6"/>
    <dgm:cxn modelId="{107208C3-A06C-4473-BBDF-477676B30AE1}" type="presParOf" srcId="{7A117364-91C7-41B4-8BDB-6CA3F29D764A}" destId="{24FC2466-2D1F-4E65-B1A0-85081D99E7F1}" srcOrd="0" destOrd="0" presId="urn:microsoft.com/office/officeart/2005/8/layout/vList6"/>
    <dgm:cxn modelId="{D946F305-8411-4205-AD5B-E17E383E8509}" type="presParOf" srcId="{7A117364-91C7-41B4-8BDB-6CA3F29D764A}" destId="{0DE88F83-B6C5-4FD6-AFB8-3C201840DE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DC9BA-71C3-413E-81CA-419545B8AA68}">
      <dsp:nvSpPr>
        <dsp:cNvPr id="0" name=""/>
        <dsp:cNvSpPr/>
      </dsp:nvSpPr>
      <dsp:spPr>
        <a:xfrm>
          <a:off x="4180114" y="427"/>
          <a:ext cx="6270171" cy="1666662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solidFill>
                <a:schemeClr val="tx1"/>
              </a:solidFill>
            </a:rPr>
            <a:t>mogućnost napredovanja na više upravljačke razine</a:t>
          </a:r>
          <a:endParaRPr lang="hr-H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solidFill>
                <a:schemeClr val="tx1"/>
              </a:solidFill>
            </a:rPr>
            <a:t>mogućnosti osobnog razvoja </a:t>
          </a:r>
          <a:endParaRPr lang="hr-H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solidFill>
                <a:schemeClr val="tx1"/>
              </a:solidFill>
            </a:rPr>
            <a:t>otvorena komunikacijska mreža formalne komunikacije</a:t>
          </a:r>
          <a:endParaRPr lang="hr-HR" sz="2000" kern="1200" dirty="0"/>
        </a:p>
      </dsp:txBody>
      <dsp:txXfrm>
        <a:off x="4180114" y="208760"/>
        <a:ext cx="5645173" cy="1249996"/>
      </dsp:txXfrm>
    </dsp:sp>
    <dsp:sp modelId="{0C3806B9-1F38-4E19-9AE7-66FE7105EEC3}">
      <dsp:nvSpPr>
        <dsp:cNvPr id="0" name=""/>
        <dsp:cNvSpPr/>
      </dsp:nvSpPr>
      <dsp:spPr>
        <a:xfrm>
          <a:off x="0" y="427"/>
          <a:ext cx="4180114" cy="1666662"/>
        </a:xfrm>
        <a:prstGeom prst="roundRect">
          <a:avLst/>
        </a:prstGeom>
        <a:solidFill>
          <a:srgbClr val="D4B4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300" kern="1200" dirty="0" smtClean="0"/>
            <a:t>MOTIVACIJA ZAPOSLENIKA</a:t>
          </a:r>
          <a:endParaRPr lang="hr-HR" sz="4300" kern="1200" dirty="0"/>
        </a:p>
      </dsp:txBody>
      <dsp:txXfrm>
        <a:off x="81360" y="81787"/>
        <a:ext cx="4017394" cy="1503942"/>
      </dsp:txXfrm>
    </dsp:sp>
    <dsp:sp modelId="{B69693E0-D9DA-44F1-96C7-5A7A7A9589EA}">
      <dsp:nvSpPr>
        <dsp:cNvPr id="0" name=""/>
        <dsp:cNvSpPr/>
      </dsp:nvSpPr>
      <dsp:spPr>
        <a:xfrm>
          <a:off x="4180114" y="1833756"/>
          <a:ext cx="6270171" cy="1666662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>
              <a:solidFill>
                <a:schemeClr val="tx1"/>
              </a:solidFill>
            </a:rPr>
            <a:t>bonusi za zaposlenike mjeseca</a:t>
          </a:r>
          <a:endParaRPr lang="hr-H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>
              <a:solidFill>
                <a:schemeClr val="tx1"/>
              </a:solidFill>
            </a:rPr>
            <a:t>nagradna putovanja za zaposlenike godine</a:t>
          </a:r>
          <a:endParaRPr lang="hr-H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400" kern="1200" dirty="0" smtClean="0"/>
            <a:t>plaćeni tečajevi stranih jezika…</a:t>
          </a:r>
          <a:endParaRPr lang="hr-HR" sz="2400" kern="1200" dirty="0"/>
        </a:p>
      </dsp:txBody>
      <dsp:txXfrm>
        <a:off x="4180114" y="2042089"/>
        <a:ext cx="5645173" cy="1249996"/>
      </dsp:txXfrm>
    </dsp:sp>
    <dsp:sp modelId="{8AA13B78-2B49-445C-8187-2D1D5B44A67C}">
      <dsp:nvSpPr>
        <dsp:cNvPr id="0" name=""/>
        <dsp:cNvSpPr/>
      </dsp:nvSpPr>
      <dsp:spPr>
        <a:xfrm>
          <a:off x="0" y="1833756"/>
          <a:ext cx="4180114" cy="1666662"/>
        </a:xfrm>
        <a:prstGeom prst="roundRect">
          <a:avLst/>
        </a:prstGeom>
        <a:solidFill>
          <a:schemeClr val="bg2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300" kern="1200" dirty="0" smtClean="0"/>
            <a:t>NAGRAĐIVANJE ZAPOSLENIKA</a:t>
          </a:r>
          <a:endParaRPr lang="hr-HR" sz="4300" kern="1200" dirty="0"/>
        </a:p>
      </dsp:txBody>
      <dsp:txXfrm>
        <a:off x="81360" y="1915116"/>
        <a:ext cx="4017394" cy="1503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44B9D-1C15-48FC-941C-85E9326C95E7}">
      <dsp:nvSpPr>
        <dsp:cNvPr id="0" name=""/>
        <dsp:cNvSpPr/>
      </dsp:nvSpPr>
      <dsp:spPr>
        <a:xfrm rot="5400000">
          <a:off x="2123040" y="799446"/>
          <a:ext cx="1256266" cy="149252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028E0-04D0-4536-8A8E-ACC871896A8D}">
      <dsp:nvSpPr>
        <dsp:cNvPr id="0" name=""/>
        <dsp:cNvSpPr/>
      </dsp:nvSpPr>
      <dsp:spPr>
        <a:xfrm>
          <a:off x="2416763" y="1"/>
          <a:ext cx="1658362" cy="995017"/>
        </a:xfrm>
        <a:prstGeom prst="roundRect">
          <a:avLst>
            <a:gd name="adj" fmla="val 10000"/>
          </a:avLst>
        </a:prstGeom>
        <a:solidFill>
          <a:srgbClr val="D4B4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siječanj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solidFill>
                <a:schemeClr val="tx1"/>
              </a:solidFill>
            </a:rPr>
            <a:t>Društveno poduzetništvo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2445906" y="29144"/>
        <a:ext cx="1600076" cy="936731"/>
      </dsp:txXfrm>
    </dsp:sp>
    <dsp:sp modelId="{CFA694E9-1168-4222-BE3F-06E0B7211B6B}">
      <dsp:nvSpPr>
        <dsp:cNvPr id="0" name=""/>
        <dsp:cNvSpPr/>
      </dsp:nvSpPr>
      <dsp:spPr>
        <a:xfrm rot="5400000">
          <a:off x="2140428" y="2043799"/>
          <a:ext cx="1221490" cy="149252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2C9DD-D15E-4B68-9BE3-19988236FE0F}">
      <dsp:nvSpPr>
        <dsp:cNvPr id="0" name=""/>
        <dsp:cNvSpPr/>
      </dsp:nvSpPr>
      <dsp:spPr>
        <a:xfrm>
          <a:off x="2416763" y="1261742"/>
          <a:ext cx="1658362" cy="995017"/>
        </a:xfrm>
        <a:prstGeom prst="roundRect">
          <a:avLst>
            <a:gd name="adj" fmla="val 10000"/>
          </a:avLst>
        </a:prstGeom>
        <a:solidFill>
          <a:srgbClr val="D4B4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veljača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solidFill>
                <a:schemeClr val="tx1"/>
              </a:solidFill>
            </a:rPr>
            <a:t>Državne potpore poduzetništvu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/>
        </a:p>
      </dsp:txBody>
      <dsp:txXfrm>
        <a:off x="2445906" y="1290885"/>
        <a:ext cx="1600076" cy="936731"/>
      </dsp:txXfrm>
    </dsp:sp>
    <dsp:sp modelId="{2608ACE7-F0B0-4368-B5F8-F0EFFD3F2A14}">
      <dsp:nvSpPr>
        <dsp:cNvPr id="0" name=""/>
        <dsp:cNvSpPr/>
      </dsp:nvSpPr>
      <dsp:spPr>
        <a:xfrm rot="5400000">
          <a:off x="2132025" y="3326977"/>
          <a:ext cx="1238296" cy="149252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901A0-2654-445B-BAA7-FF02DD1913F0}">
      <dsp:nvSpPr>
        <dsp:cNvPr id="0" name=""/>
        <dsp:cNvSpPr/>
      </dsp:nvSpPr>
      <dsp:spPr>
        <a:xfrm>
          <a:off x="2416763" y="2488708"/>
          <a:ext cx="1658362" cy="995017"/>
        </a:xfrm>
        <a:prstGeom prst="roundRect">
          <a:avLst>
            <a:gd name="adj" fmla="val 10000"/>
          </a:avLst>
        </a:prstGeom>
        <a:solidFill>
          <a:srgbClr val="D4B4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ožujak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solidFill>
                <a:schemeClr val="tx1"/>
              </a:solidFill>
            </a:rPr>
            <a:t>EU projekti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2445906" y="2517851"/>
        <a:ext cx="1600076" cy="936731"/>
      </dsp:txXfrm>
    </dsp:sp>
    <dsp:sp modelId="{7CD50989-C1EE-4407-B387-AD6917A729FD}">
      <dsp:nvSpPr>
        <dsp:cNvPr id="0" name=""/>
        <dsp:cNvSpPr/>
      </dsp:nvSpPr>
      <dsp:spPr>
        <a:xfrm>
          <a:off x="2753911" y="3948862"/>
          <a:ext cx="2200146" cy="149252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8F5AF-20AF-4216-9D9B-B749E0C33AC7}">
      <dsp:nvSpPr>
        <dsp:cNvPr id="0" name=""/>
        <dsp:cNvSpPr/>
      </dsp:nvSpPr>
      <dsp:spPr>
        <a:xfrm>
          <a:off x="2416763" y="3732480"/>
          <a:ext cx="1658362" cy="995017"/>
        </a:xfrm>
        <a:prstGeom prst="roundRect">
          <a:avLst>
            <a:gd name="adj" fmla="val 10000"/>
          </a:avLst>
        </a:prstGeom>
        <a:solidFill>
          <a:srgbClr val="D4B4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travanj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solidFill>
                <a:schemeClr val="tx1"/>
              </a:solidFill>
            </a:rPr>
            <a:t>Upravljanje prodajom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2445906" y="3761623"/>
        <a:ext cx="1600076" cy="936731"/>
      </dsp:txXfrm>
    </dsp:sp>
    <dsp:sp modelId="{07B1D3C1-DEC8-42F2-8774-72C8B019E5FE}">
      <dsp:nvSpPr>
        <dsp:cNvPr id="0" name=""/>
        <dsp:cNvSpPr/>
      </dsp:nvSpPr>
      <dsp:spPr>
        <a:xfrm rot="16200000">
          <a:off x="4337647" y="3326977"/>
          <a:ext cx="1238296" cy="149252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A43D4-10F3-45AA-911F-EFB115C7A80E}">
      <dsp:nvSpPr>
        <dsp:cNvPr id="0" name=""/>
        <dsp:cNvSpPr/>
      </dsp:nvSpPr>
      <dsp:spPr>
        <a:xfrm>
          <a:off x="4622384" y="3732480"/>
          <a:ext cx="1658362" cy="995017"/>
        </a:xfrm>
        <a:prstGeom prst="roundRect">
          <a:avLst>
            <a:gd name="adj" fmla="val 10000"/>
          </a:avLst>
        </a:prstGeom>
        <a:solidFill>
          <a:srgbClr val="D4B4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kolovoz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solidFill>
                <a:schemeClr val="tx1"/>
              </a:solidFill>
            </a:rPr>
            <a:t>Poslovno komuniciranje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4651527" y="3761623"/>
        <a:ext cx="1600076" cy="936731"/>
      </dsp:txXfrm>
    </dsp:sp>
    <dsp:sp modelId="{CC660105-A816-4585-A1FD-4C670692C10F}">
      <dsp:nvSpPr>
        <dsp:cNvPr id="0" name=""/>
        <dsp:cNvSpPr/>
      </dsp:nvSpPr>
      <dsp:spPr>
        <a:xfrm rot="16200000">
          <a:off x="4337647" y="2083205"/>
          <a:ext cx="1238296" cy="149252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BCB93-2EDA-4C7A-B6F0-65534992BBEE}">
      <dsp:nvSpPr>
        <dsp:cNvPr id="0" name=""/>
        <dsp:cNvSpPr/>
      </dsp:nvSpPr>
      <dsp:spPr>
        <a:xfrm>
          <a:off x="4622384" y="2488708"/>
          <a:ext cx="1658362" cy="995017"/>
        </a:xfrm>
        <a:prstGeom prst="roundRect">
          <a:avLst>
            <a:gd name="adj" fmla="val 10000"/>
          </a:avLst>
        </a:prstGeom>
        <a:solidFill>
          <a:srgbClr val="D4B4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srpanj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>
              <a:solidFill>
                <a:schemeClr val="tx1"/>
              </a:solidFill>
            </a:rPr>
            <a:t>Teambuilding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4651527" y="2517851"/>
        <a:ext cx="1600076" cy="936731"/>
      </dsp:txXfrm>
    </dsp:sp>
    <dsp:sp modelId="{6C1E6AE5-B3B6-41EB-A248-CEEB82F1024F}">
      <dsp:nvSpPr>
        <dsp:cNvPr id="0" name=""/>
        <dsp:cNvSpPr/>
      </dsp:nvSpPr>
      <dsp:spPr>
        <a:xfrm rot="16200000">
          <a:off x="4337647" y="839433"/>
          <a:ext cx="1238296" cy="149252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24726-F7AC-41B3-8C3B-1A8BFD930A2F}">
      <dsp:nvSpPr>
        <dsp:cNvPr id="0" name=""/>
        <dsp:cNvSpPr/>
      </dsp:nvSpPr>
      <dsp:spPr>
        <a:xfrm>
          <a:off x="4622384" y="1244937"/>
          <a:ext cx="1658362" cy="995017"/>
        </a:xfrm>
        <a:prstGeom prst="roundRect">
          <a:avLst>
            <a:gd name="adj" fmla="val 10000"/>
          </a:avLst>
        </a:prstGeom>
        <a:solidFill>
          <a:srgbClr val="D4B4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lipanj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solidFill>
                <a:schemeClr val="tx1"/>
              </a:solidFill>
            </a:rPr>
            <a:t>Eko oznake 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4651527" y="1274080"/>
        <a:ext cx="1600076" cy="936731"/>
      </dsp:txXfrm>
    </dsp:sp>
    <dsp:sp modelId="{C7EDB3D4-89DC-4FF7-BB7D-C617C6477258}">
      <dsp:nvSpPr>
        <dsp:cNvPr id="0" name=""/>
        <dsp:cNvSpPr/>
      </dsp:nvSpPr>
      <dsp:spPr>
        <a:xfrm>
          <a:off x="4959532" y="217548"/>
          <a:ext cx="2200146" cy="149252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FC347-05F5-4E2F-A3D8-2192A479F0E8}">
      <dsp:nvSpPr>
        <dsp:cNvPr id="0" name=""/>
        <dsp:cNvSpPr/>
      </dsp:nvSpPr>
      <dsp:spPr>
        <a:xfrm>
          <a:off x="4622384" y="1165"/>
          <a:ext cx="1658362" cy="995017"/>
        </a:xfrm>
        <a:prstGeom prst="roundRect">
          <a:avLst>
            <a:gd name="adj" fmla="val 10000"/>
          </a:avLst>
        </a:prstGeom>
        <a:solidFill>
          <a:srgbClr val="D4B4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svibanj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solidFill>
                <a:schemeClr val="tx1"/>
              </a:solidFill>
            </a:rPr>
            <a:t>E-marketing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4651527" y="30308"/>
        <a:ext cx="1600076" cy="936731"/>
      </dsp:txXfrm>
    </dsp:sp>
    <dsp:sp modelId="{F5759086-1D56-4189-BCC3-586A2446F980}">
      <dsp:nvSpPr>
        <dsp:cNvPr id="0" name=""/>
        <dsp:cNvSpPr/>
      </dsp:nvSpPr>
      <dsp:spPr>
        <a:xfrm rot="5374034">
          <a:off x="6538229" y="797892"/>
          <a:ext cx="1257875" cy="149252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DCDC1-6745-4F6B-806F-58B94954730E}">
      <dsp:nvSpPr>
        <dsp:cNvPr id="0" name=""/>
        <dsp:cNvSpPr/>
      </dsp:nvSpPr>
      <dsp:spPr>
        <a:xfrm>
          <a:off x="6828006" y="1165"/>
          <a:ext cx="1658362" cy="995017"/>
        </a:xfrm>
        <a:prstGeom prst="roundRect">
          <a:avLst>
            <a:gd name="adj" fmla="val 10000"/>
          </a:avLst>
        </a:prstGeom>
        <a:solidFill>
          <a:srgbClr val="D4B4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rujan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solidFill>
                <a:schemeClr val="tx1"/>
              </a:solidFill>
            </a:rPr>
            <a:t>Sukobi u poslovanju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6857149" y="30308"/>
        <a:ext cx="1600076" cy="936731"/>
      </dsp:txXfrm>
    </dsp:sp>
    <dsp:sp modelId="{16E7BE17-8581-494F-B54A-4AB67A88BDD8}">
      <dsp:nvSpPr>
        <dsp:cNvPr id="0" name=""/>
        <dsp:cNvSpPr/>
      </dsp:nvSpPr>
      <dsp:spPr>
        <a:xfrm rot="5400000">
          <a:off x="6563910" y="2043799"/>
          <a:ext cx="1221490" cy="149252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EA2DB-3C80-4E2E-A708-37C5A9F5293B}">
      <dsp:nvSpPr>
        <dsp:cNvPr id="0" name=""/>
        <dsp:cNvSpPr/>
      </dsp:nvSpPr>
      <dsp:spPr>
        <a:xfrm>
          <a:off x="6840245" y="1261742"/>
          <a:ext cx="1658362" cy="995017"/>
        </a:xfrm>
        <a:prstGeom prst="roundRect">
          <a:avLst>
            <a:gd name="adj" fmla="val 10000"/>
          </a:avLst>
        </a:prstGeom>
        <a:solidFill>
          <a:srgbClr val="D4B4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listopad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solidFill>
                <a:schemeClr val="tx1"/>
              </a:solidFill>
            </a:rPr>
            <a:t>Zaštita okoliša u poslovanju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6869388" y="1290885"/>
        <a:ext cx="1600076" cy="936731"/>
      </dsp:txXfrm>
    </dsp:sp>
    <dsp:sp modelId="{31E6E32B-D6C4-47C7-A012-3257F4038184}">
      <dsp:nvSpPr>
        <dsp:cNvPr id="0" name=""/>
        <dsp:cNvSpPr/>
      </dsp:nvSpPr>
      <dsp:spPr>
        <a:xfrm rot="5433976">
          <a:off x="6549357" y="3279168"/>
          <a:ext cx="1238356" cy="149252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5F3D2-3D50-43C0-BFAD-A5F5DD6B31E6}">
      <dsp:nvSpPr>
        <dsp:cNvPr id="0" name=""/>
        <dsp:cNvSpPr/>
      </dsp:nvSpPr>
      <dsp:spPr>
        <a:xfrm>
          <a:off x="6840245" y="2488708"/>
          <a:ext cx="1658362" cy="995017"/>
        </a:xfrm>
        <a:prstGeom prst="roundRect">
          <a:avLst>
            <a:gd name="adj" fmla="val 10000"/>
          </a:avLst>
        </a:prstGeom>
        <a:solidFill>
          <a:srgbClr val="D4B4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studeni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solidFill>
                <a:schemeClr val="tx1"/>
              </a:solidFill>
            </a:rPr>
            <a:t>Osobna prodaja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6869388" y="2517851"/>
        <a:ext cx="1600076" cy="936731"/>
      </dsp:txXfrm>
    </dsp:sp>
    <dsp:sp modelId="{0CC295F1-B49A-4B32-BAAB-AD10A9A59FCA}">
      <dsp:nvSpPr>
        <dsp:cNvPr id="0" name=""/>
        <dsp:cNvSpPr/>
      </dsp:nvSpPr>
      <dsp:spPr>
        <a:xfrm>
          <a:off x="6828006" y="3732480"/>
          <a:ext cx="1658362" cy="995017"/>
        </a:xfrm>
        <a:prstGeom prst="roundRect">
          <a:avLst>
            <a:gd name="adj" fmla="val 10000"/>
          </a:avLst>
        </a:prstGeom>
        <a:solidFill>
          <a:srgbClr val="D4B4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prosinac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>
              <a:solidFill>
                <a:schemeClr val="tx1"/>
              </a:solidFill>
            </a:rPr>
            <a:t>Strategija uspostavljanja poslovnih odnosa</a:t>
          </a:r>
          <a:endParaRPr lang="hr-HR" sz="1600" kern="1200" dirty="0">
            <a:solidFill>
              <a:schemeClr val="tx1"/>
            </a:solidFill>
          </a:endParaRPr>
        </a:p>
      </dsp:txBody>
      <dsp:txXfrm>
        <a:off x="6857149" y="3761623"/>
        <a:ext cx="1600076" cy="9367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65882-8FC0-469E-8692-A11B878892A2}">
      <dsp:nvSpPr>
        <dsp:cNvPr id="0" name=""/>
        <dsp:cNvSpPr/>
      </dsp:nvSpPr>
      <dsp:spPr>
        <a:xfrm>
          <a:off x="0" y="0"/>
          <a:ext cx="8060130" cy="778708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surađujemo isključivo s dobavljačima koji koriste </a:t>
          </a:r>
          <a:r>
            <a:rPr lang="hr-HR" sz="2800" b="1" kern="1200" dirty="0" smtClean="0">
              <a:solidFill>
                <a:srgbClr val="20910D"/>
              </a:solidFill>
            </a:rPr>
            <a:t>EKOOZNAKE</a:t>
          </a:r>
          <a:r>
            <a:rPr lang="hr-HR" sz="2000" kern="1200" dirty="0" smtClean="0">
              <a:solidFill>
                <a:srgbClr val="20910D"/>
              </a:solidFill>
            </a:rPr>
            <a:t> </a:t>
          </a:r>
          <a:endParaRPr lang="hr-HR" sz="2000" kern="1200" dirty="0">
            <a:solidFill>
              <a:srgbClr val="20910D"/>
            </a:solidFill>
          </a:endParaRPr>
        </a:p>
      </dsp:txBody>
      <dsp:txXfrm>
        <a:off x="22808" y="22808"/>
        <a:ext cx="7128733" cy="733092"/>
      </dsp:txXfrm>
    </dsp:sp>
    <dsp:sp modelId="{083D1E3F-A2C9-461C-8A6D-5E56623CF1F1}">
      <dsp:nvSpPr>
        <dsp:cNvPr id="0" name=""/>
        <dsp:cNvSpPr/>
      </dsp:nvSpPr>
      <dsp:spPr>
        <a:xfrm>
          <a:off x="601892" y="886862"/>
          <a:ext cx="8060130" cy="77870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koristimo reciklirane materijale te sredstva za rad koja nisu štetna za okoliš (ECO ljepila, spremnike, tinte, papire i sl.)</a:t>
          </a:r>
          <a:endParaRPr lang="hr-HR" sz="2000" kern="1200" dirty="0"/>
        </a:p>
      </dsp:txBody>
      <dsp:txXfrm>
        <a:off x="624700" y="909670"/>
        <a:ext cx="6906460" cy="733092"/>
      </dsp:txXfrm>
    </dsp:sp>
    <dsp:sp modelId="{F0B8FE13-9662-45F1-828D-2688A931A676}">
      <dsp:nvSpPr>
        <dsp:cNvPr id="0" name=""/>
        <dsp:cNvSpPr/>
      </dsp:nvSpPr>
      <dsp:spPr>
        <a:xfrm>
          <a:off x="1203785" y="1773725"/>
          <a:ext cx="8060130" cy="778708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redovito odvajamo otpad</a:t>
          </a:r>
          <a:endParaRPr lang="hr-HR" sz="2000" kern="1200" dirty="0"/>
        </a:p>
      </dsp:txBody>
      <dsp:txXfrm>
        <a:off x="1226593" y="1796533"/>
        <a:ext cx="6906460" cy="733092"/>
      </dsp:txXfrm>
    </dsp:sp>
    <dsp:sp modelId="{0F4CAFA4-4136-4F91-8F00-B48B77BF8037}">
      <dsp:nvSpPr>
        <dsp:cNvPr id="0" name=""/>
        <dsp:cNvSpPr/>
      </dsp:nvSpPr>
      <dsp:spPr>
        <a:xfrm>
          <a:off x="1805678" y="2660588"/>
          <a:ext cx="8060130" cy="778708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većinu poslovanja obavljamo virtualno (web, e-mail, mobilne aplikacije) – virtualna pohrana poslovne dokumentacije</a:t>
          </a:r>
          <a:endParaRPr lang="hr-HR" sz="2000" kern="1200" dirty="0"/>
        </a:p>
      </dsp:txBody>
      <dsp:txXfrm>
        <a:off x="1828486" y="2683396"/>
        <a:ext cx="6906460" cy="733092"/>
      </dsp:txXfrm>
    </dsp:sp>
    <dsp:sp modelId="{AAAC660B-BF8E-4021-AF02-405A1B8D5CB3}">
      <dsp:nvSpPr>
        <dsp:cNvPr id="0" name=""/>
        <dsp:cNvSpPr/>
      </dsp:nvSpPr>
      <dsp:spPr>
        <a:xfrm>
          <a:off x="2407571" y="3547451"/>
          <a:ext cx="8060130" cy="778708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poslovnu opremu koristimo štedno (brinući se o potrošnji struje, vode i ostalog)</a:t>
          </a:r>
          <a:endParaRPr lang="hr-HR" sz="2000" i="1" kern="1200" dirty="0">
            <a:solidFill>
              <a:srgbClr val="D4B46F"/>
            </a:solidFill>
          </a:endParaRPr>
        </a:p>
      </dsp:txBody>
      <dsp:txXfrm>
        <a:off x="2430379" y="3570259"/>
        <a:ext cx="6906460" cy="733092"/>
      </dsp:txXfrm>
    </dsp:sp>
    <dsp:sp modelId="{37611B29-8245-43E0-82DE-9C5F61CBF21F}">
      <dsp:nvSpPr>
        <dsp:cNvPr id="0" name=""/>
        <dsp:cNvSpPr/>
      </dsp:nvSpPr>
      <dsp:spPr>
        <a:xfrm>
          <a:off x="7598405" y="604452"/>
          <a:ext cx="506160" cy="506160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 dirty="0"/>
        </a:p>
      </dsp:txBody>
      <dsp:txXfrm>
        <a:off x="7712291" y="604452"/>
        <a:ext cx="278388" cy="380885"/>
      </dsp:txXfrm>
    </dsp:sp>
    <dsp:sp modelId="{75AC33BC-6716-4A59-8D39-BB1B02376430}">
      <dsp:nvSpPr>
        <dsp:cNvPr id="0" name=""/>
        <dsp:cNvSpPr/>
      </dsp:nvSpPr>
      <dsp:spPr>
        <a:xfrm>
          <a:off x="8234722" y="1501297"/>
          <a:ext cx="506160" cy="506160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>
        <a:off x="8348608" y="1501297"/>
        <a:ext cx="278388" cy="380885"/>
      </dsp:txXfrm>
    </dsp:sp>
    <dsp:sp modelId="{01D3C1FA-09AA-48C2-A98D-5EF351D9959B}">
      <dsp:nvSpPr>
        <dsp:cNvPr id="0" name=""/>
        <dsp:cNvSpPr/>
      </dsp:nvSpPr>
      <dsp:spPr>
        <a:xfrm>
          <a:off x="8836615" y="2375181"/>
          <a:ext cx="506160" cy="506160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>
        <a:off x="8950501" y="2375181"/>
        <a:ext cx="278388" cy="380885"/>
      </dsp:txXfrm>
    </dsp:sp>
    <dsp:sp modelId="{BDB7D83B-A703-4A13-AFC6-256C1CF73743}">
      <dsp:nvSpPr>
        <dsp:cNvPr id="0" name=""/>
        <dsp:cNvSpPr/>
      </dsp:nvSpPr>
      <dsp:spPr>
        <a:xfrm>
          <a:off x="9389795" y="3225152"/>
          <a:ext cx="506160" cy="506160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>
        <a:off x="9503681" y="3225152"/>
        <a:ext cx="278388" cy="3808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18B85-9998-49B5-9D47-C157C039CEE7}">
      <dsp:nvSpPr>
        <dsp:cNvPr id="0" name=""/>
        <dsp:cNvSpPr/>
      </dsp:nvSpPr>
      <dsp:spPr>
        <a:xfrm>
          <a:off x="3913799" y="1884"/>
          <a:ext cx="5856380" cy="1184854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90000"/>
            <a:alpha val="90000"/>
          </a:schemeClr>
        </a:solidFill>
        <a:ln w="254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Kroz razne edukacije i javne događaje educiramo mlade o važnosti glazbe u životu.</a:t>
          </a:r>
          <a:endParaRPr lang="hr-HR" sz="13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Često smo sponzori raznim glazbenim manifestacijama u našem gradu</a:t>
          </a:r>
          <a:r>
            <a:rPr lang="hr-HR" sz="1300" kern="1200" dirty="0" smtClean="0"/>
            <a:t>.</a:t>
          </a:r>
          <a:endParaRPr lang="hr-HR" sz="1300" kern="1200" dirty="0"/>
        </a:p>
      </dsp:txBody>
      <dsp:txXfrm>
        <a:off x="3913799" y="149991"/>
        <a:ext cx="5412060" cy="888640"/>
      </dsp:txXfrm>
    </dsp:sp>
    <dsp:sp modelId="{F1C02270-4FCA-45DF-92BC-1016E1F6ABA6}">
      <dsp:nvSpPr>
        <dsp:cNvPr id="0" name=""/>
        <dsp:cNvSpPr/>
      </dsp:nvSpPr>
      <dsp:spPr>
        <a:xfrm>
          <a:off x="9545" y="121274"/>
          <a:ext cx="3904253" cy="946074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Udruga mladih Novska</a:t>
          </a:r>
          <a:endParaRPr lang="hr-HR" sz="2900" kern="1200" dirty="0"/>
        </a:p>
      </dsp:txBody>
      <dsp:txXfrm>
        <a:off x="55729" y="167458"/>
        <a:ext cx="3811885" cy="853706"/>
      </dsp:txXfrm>
    </dsp:sp>
    <dsp:sp modelId="{1A3321E9-A14F-4C2B-9EB3-1CE92610CEF1}">
      <dsp:nvSpPr>
        <dsp:cNvPr id="0" name=""/>
        <dsp:cNvSpPr/>
      </dsp:nvSpPr>
      <dsp:spPr>
        <a:xfrm>
          <a:off x="3913799" y="1269965"/>
          <a:ext cx="5856380" cy="1164040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65000"/>
            <a:alpha val="90000"/>
          </a:schemeClr>
        </a:solidFill>
        <a:ln w="25400" cap="flat" cmpd="sng" algn="ctr">
          <a:solidFill>
            <a:schemeClr val="bg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U sklopu projekta </a:t>
          </a:r>
          <a:r>
            <a:rPr lang="hr-HR" sz="1600" b="1" kern="1200" dirty="0" smtClean="0"/>
            <a:t>„</a:t>
          </a:r>
          <a:r>
            <a:rPr lang="hr-HR" sz="1600" b="1" kern="1200" dirty="0" smtClean="0">
              <a:solidFill>
                <a:schemeClr val="tx1"/>
              </a:solidFill>
            </a:rPr>
            <a:t>IDI” </a:t>
          </a:r>
          <a:r>
            <a:rPr lang="hr-HR" sz="1600" kern="1200" dirty="0" smtClean="0"/>
            <a:t>(Inkubator društvenih inovacija) putem donacija sudjelujemo u kreiranju i opremanju prostora u kojem će mladi imati mogućnost korištenja moderne studijske opreme i mogućnost kreativnog izražavanja! </a:t>
          </a:r>
          <a:endParaRPr lang="hr-HR" sz="1600" kern="1200" dirty="0"/>
        </a:p>
      </dsp:txBody>
      <dsp:txXfrm>
        <a:off x="3913799" y="1415470"/>
        <a:ext cx="5419865" cy="873030"/>
      </dsp:txXfrm>
    </dsp:sp>
    <dsp:sp modelId="{752BE85B-CC6C-4B03-8A26-0712AA4A2DCE}">
      <dsp:nvSpPr>
        <dsp:cNvPr id="0" name=""/>
        <dsp:cNvSpPr/>
      </dsp:nvSpPr>
      <dsp:spPr>
        <a:xfrm>
          <a:off x="9545" y="1400197"/>
          <a:ext cx="3904253" cy="946074"/>
        </a:xfrm>
        <a:prstGeom prst="round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Centar za mlade Novska</a:t>
          </a:r>
          <a:endParaRPr lang="hr-HR" sz="2900" kern="1200" dirty="0"/>
        </a:p>
      </dsp:txBody>
      <dsp:txXfrm>
        <a:off x="55729" y="1446381"/>
        <a:ext cx="3811885" cy="853706"/>
      </dsp:txXfrm>
    </dsp:sp>
    <dsp:sp modelId="{0DE88F83-B6C5-4FD6-AFB8-3C201840DE2F}">
      <dsp:nvSpPr>
        <dsp:cNvPr id="0" name=""/>
        <dsp:cNvSpPr/>
      </dsp:nvSpPr>
      <dsp:spPr>
        <a:xfrm>
          <a:off x="3912845" y="2539994"/>
          <a:ext cx="5862105" cy="1107011"/>
        </a:xfrm>
        <a:prstGeom prst="rightArrow">
          <a:avLst>
            <a:gd name="adj1" fmla="val 75000"/>
            <a:gd name="adj2" fmla="val 50000"/>
          </a:avLst>
        </a:prstGeom>
        <a:solidFill>
          <a:schemeClr val="tx1">
            <a:lumMod val="50000"/>
            <a:lumOff val="5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naši zaposlenici dio su projekta „</a:t>
          </a:r>
          <a:r>
            <a:rPr lang="hr-HR" sz="1600" kern="1200" dirty="0" err="1" smtClean="0"/>
            <a:t>Volon</a:t>
          </a:r>
          <a:r>
            <a:rPr lang="hr-HR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</a:t>
          </a:r>
          <a:r>
            <a:rPr lang="hr-HR" sz="1600" kern="1200" dirty="0" err="1" smtClean="0"/>
            <a:t>raj</a:t>
          </a:r>
          <a:r>
            <a:rPr lang="hr-HR" sz="1600" kern="1200" dirty="0" smtClean="0"/>
            <a:t>” putem kojeg često volontiraju na raznim sportskim aktivnostima, manifestacijama, aktivnostima Gradske knjižnice i zaštite okoliša.</a:t>
          </a:r>
          <a:endParaRPr lang="hr-HR" sz="1600" kern="1200" dirty="0"/>
        </a:p>
      </dsp:txBody>
      <dsp:txXfrm>
        <a:off x="3912845" y="2678370"/>
        <a:ext cx="5446976" cy="830259"/>
      </dsp:txXfrm>
    </dsp:sp>
    <dsp:sp modelId="{24FC2466-2D1F-4E65-B1A0-85081D99E7F1}">
      <dsp:nvSpPr>
        <dsp:cNvPr id="0" name=""/>
        <dsp:cNvSpPr/>
      </dsp:nvSpPr>
      <dsp:spPr>
        <a:xfrm>
          <a:off x="4775" y="2620463"/>
          <a:ext cx="3908070" cy="946074"/>
        </a:xfrm>
        <a:prstGeom prst="roundRect">
          <a:avLst/>
        </a:prstGeom>
        <a:solidFill>
          <a:schemeClr val="bg2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„</a:t>
          </a:r>
          <a:r>
            <a:rPr lang="hr-HR" sz="2900" kern="1200" dirty="0" err="1" smtClean="0"/>
            <a:t>VolonTIraj</a:t>
          </a:r>
          <a:r>
            <a:rPr lang="hr-HR" sz="2900" kern="1200" dirty="0" smtClean="0"/>
            <a:t>”</a:t>
          </a:r>
          <a:endParaRPr lang="hr-HR" sz="2900" kern="1200" dirty="0"/>
        </a:p>
      </dsp:txBody>
      <dsp:txXfrm>
        <a:off x="50959" y="2666647"/>
        <a:ext cx="3815702" cy="853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09FE-133B-4100-82B6-472D20141275}" type="datetimeFigureOut">
              <a:rPr lang="hr-HR" smtClean="0"/>
              <a:pPr/>
              <a:t>7.4.2021.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B6F-5CEB-4BEC-AFA9-3B5B9439B0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09FE-133B-4100-82B6-472D20141275}" type="datetimeFigureOut">
              <a:rPr lang="hr-HR" smtClean="0"/>
              <a:pPr/>
              <a:t>7.4.2021.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B6F-5CEB-4BEC-AFA9-3B5B9439B0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09FE-133B-4100-82B6-472D20141275}" type="datetimeFigureOut">
              <a:rPr lang="hr-HR" smtClean="0"/>
              <a:pPr/>
              <a:t>7.4.2021.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B6F-5CEB-4BEC-AFA9-3B5B9439B0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09FE-133B-4100-82B6-472D20141275}" type="datetimeFigureOut">
              <a:rPr lang="hr-HR" smtClean="0"/>
              <a:pPr/>
              <a:t>7.4.2021.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B6F-5CEB-4BEC-AFA9-3B5B9439B0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09FE-133B-4100-82B6-472D20141275}" type="datetimeFigureOut">
              <a:rPr lang="hr-HR" smtClean="0"/>
              <a:pPr/>
              <a:t>7.4.2021.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B6F-5CEB-4BEC-AFA9-3B5B9439B0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09FE-133B-4100-82B6-472D20141275}" type="datetimeFigureOut">
              <a:rPr lang="hr-HR" smtClean="0"/>
              <a:pPr/>
              <a:t>7.4.2021.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B6F-5CEB-4BEC-AFA9-3B5B9439B0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09FE-133B-4100-82B6-472D20141275}" type="datetimeFigureOut">
              <a:rPr lang="hr-HR" smtClean="0"/>
              <a:pPr/>
              <a:t>7.4.2021.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B6F-5CEB-4BEC-AFA9-3B5B9439B0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09FE-133B-4100-82B6-472D20141275}" type="datetimeFigureOut">
              <a:rPr lang="hr-HR" smtClean="0"/>
              <a:pPr/>
              <a:t>7.4.2021.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B6F-5CEB-4BEC-AFA9-3B5B9439B0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09FE-133B-4100-82B6-472D20141275}" type="datetimeFigureOut">
              <a:rPr lang="hr-HR" smtClean="0"/>
              <a:pPr/>
              <a:t>7.4.2021.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B6F-5CEB-4BEC-AFA9-3B5B9439B0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09FE-133B-4100-82B6-472D20141275}" type="datetimeFigureOut">
              <a:rPr lang="hr-HR" smtClean="0"/>
              <a:pPr/>
              <a:t>7.4.2021.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B6F-5CEB-4BEC-AFA9-3B5B9439B0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09FE-133B-4100-82B6-472D20141275}" type="datetimeFigureOut">
              <a:rPr lang="hr-HR" smtClean="0"/>
              <a:pPr/>
              <a:t>7.4.2021.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BB6F-5CEB-4BEC-AFA9-3B5B9439B08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109FE-133B-4100-82B6-472D20141275}" type="datetimeFigureOut">
              <a:rPr lang="hr-HR" smtClean="0"/>
              <a:pPr/>
              <a:t>7.4.2021.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BB6F-5CEB-4BEC-AFA9-3B5B9439B08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tnota.wixsite.com/vtnotadoo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_g17FfG6qzw" TargetMode="External"/><Relationship Id="rId4" Type="http://schemas.openxmlformats.org/officeDocument/2006/relationships/hyperlink" Target="https://web.facebook.com/VTNot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gold-glitter-collection-glitter-vector-gold-background-8.png"/>
          <p:cNvPicPr>
            <a:picLocks noChangeAspect="1"/>
          </p:cNvPicPr>
          <p:nvPr/>
        </p:nvPicPr>
        <p:blipFill>
          <a:blip r:embed="rId2">
            <a:lum bright="-2000" contrast="-1000"/>
          </a:blip>
          <a:stretch>
            <a:fillRect/>
          </a:stretch>
        </p:blipFill>
        <p:spPr>
          <a:xfrm>
            <a:off x="0" y="0"/>
            <a:ext cx="12192000" cy="677333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000" dirty="0">
                <a:latin typeface="Bodoni MT Condensed" panose="02070606080606020203" pitchFamily="18" charset="0"/>
              </a:rPr>
              <a:t>DRUŠTVENO ODGOVORNO POSLOVANJE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4164" y="464992"/>
            <a:ext cx="7871979" cy="200487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92705" y="3343218"/>
            <a:ext cx="6242859" cy="5108821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2093227" y="3298375"/>
            <a:ext cx="771385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Baskerville Old Face" panose="02020602080505020303" pitchFamily="18" charset="0"/>
              </a:rPr>
              <a:t>vježbeničke tvrtke </a:t>
            </a:r>
          </a:p>
          <a:p>
            <a:pPr algn="ctr"/>
            <a:r>
              <a:rPr lang="hr-HR" sz="4000" b="1" dirty="0" smtClean="0">
                <a:solidFill>
                  <a:srgbClr val="B18A37"/>
                </a:solidFill>
                <a:latin typeface="Baskerville Old Face" panose="02020602080505020303" pitchFamily="18" charset="0"/>
              </a:rPr>
              <a:t>NOTA </a:t>
            </a:r>
            <a:r>
              <a:rPr lang="hr-HR" sz="4000" b="1" dirty="0">
                <a:solidFill>
                  <a:srgbClr val="B18A37"/>
                </a:solidFill>
                <a:latin typeface="Baskerville Old Face" panose="02020602080505020303" pitchFamily="18" charset="0"/>
              </a:rPr>
              <a:t>d.o.o</a:t>
            </a:r>
            <a:r>
              <a:rPr lang="hr-HR" sz="4000" b="1" dirty="0" smtClean="0">
                <a:solidFill>
                  <a:srgbClr val="B18A37"/>
                </a:solidFill>
                <a:latin typeface="Baskerville Old Face" panose="02020602080505020303" pitchFamily="18" charset="0"/>
              </a:rPr>
              <a:t>.</a:t>
            </a:r>
          </a:p>
          <a:p>
            <a:pPr algn="ctr"/>
            <a:r>
              <a:rPr lang="hr-HR" sz="2000" b="1" dirty="0" smtClean="0">
                <a:solidFill>
                  <a:srgbClr val="B18A37"/>
                </a:solidFill>
                <a:latin typeface="Baskerville Old Face" panose="02020602080505020303" pitchFamily="18" charset="0"/>
              </a:rPr>
              <a:t>prodaja na veliko glazbala i glazbenih medija</a:t>
            </a:r>
            <a:endParaRPr lang="hr-HR" sz="2000" b="1" dirty="0">
              <a:solidFill>
                <a:srgbClr val="B18A37"/>
              </a:solidFill>
              <a:latin typeface="Baskerville Old Face" panose="02020602080505020303" pitchFamily="18" charset="0"/>
            </a:endParaRPr>
          </a:p>
          <a:p>
            <a:pPr algn="ctr"/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489676" y="6404001"/>
            <a:ext cx="3094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latin typeface="Bahnschrift SemiLight SemiConde" panose="020B0502040204020203" pitchFamily="34" charset="0"/>
              </a:rPr>
              <a:t>SREDNJA ŠKOLA NOVSKA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280442">
            <a:off x="5173772" y="2616038"/>
            <a:ext cx="7652615" cy="51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adržaja 5" descr="Slika na kojoj se prikazuje košnica, životinja&#10;&#10;Opis je automatski generiran">
            <a:extLst>
              <a:ext uri="{FF2B5EF4-FFF2-40B4-BE49-F238E27FC236}">
                <a16:creationId xmlns:a16="http://schemas.microsoft.com/office/drawing/2014/main" id="{A6C507B1-4348-457D-BF2D-E405BE372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93" y="4327167"/>
            <a:ext cx="2659966" cy="2334138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CA95C04E-7143-4734-BB50-C2B420650A8C}"/>
              </a:ext>
            </a:extLst>
          </p:cNvPr>
          <p:cNvSpPr txBox="1">
            <a:spLocks/>
          </p:cNvSpPr>
          <p:nvPr/>
        </p:nvSpPr>
        <p:spPr>
          <a:xfrm>
            <a:off x="913795" y="609600"/>
            <a:ext cx="10353762" cy="1257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sr-Latn-RS" sz="4800" i="1" dirty="0">
                <a:solidFill>
                  <a:srgbClr val="000000"/>
                </a:solidFill>
                <a:latin typeface="Gabriola" panose="04040605051002020D02" pitchFamily="82" charset="0"/>
              </a:rPr>
              <a:t>„Glazba daje dušu svemiru, krila umu, let mašti i  život svemu što postoji</a:t>
            </a:r>
            <a:r>
              <a:rPr lang="hr-HR" altLang="sr-Latn-RS" sz="4800" i="1" dirty="0" smtClean="0">
                <a:solidFill>
                  <a:srgbClr val="000000"/>
                </a:solidFill>
                <a:latin typeface="Gabriola" panose="04040605051002020D02" pitchFamily="82" charset="0"/>
              </a:rPr>
              <a:t>…”</a:t>
            </a:r>
            <a:endParaRPr lang="hr-HR" sz="4800" b="1" dirty="0" smtClean="0">
              <a:latin typeface="AR CENA" panose="02000000000000000000" pitchFamily="2" charset="0"/>
            </a:endParaRPr>
          </a:p>
          <a:p>
            <a:pPr algn="ctr"/>
            <a:r>
              <a:rPr lang="hr-HR" sz="5400" b="1" dirty="0" smtClean="0">
                <a:latin typeface="AR CENA" panose="02000000000000000000" pitchFamily="2" charset="0"/>
              </a:rPr>
              <a:t>Zahvaljujemo se na pažnji!</a:t>
            </a:r>
          </a:p>
          <a:p>
            <a:pPr algn="ctr"/>
            <a:endParaRPr lang="hr-HR" sz="5400" b="1" dirty="0">
              <a:latin typeface="AR CENA" panose="02000000000000000000" pitchFamily="2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918" y="1622530"/>
            <a:ext cx="4382270" cy="402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9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latin typeface="Bahnschrift SemiBold Condensed" panose="020B0502040204020203" pitchFamily="34" charset="0"/>
              </a:rPr>
              <a:t>Zašto baš glazba?</a:t>
            </a:r>
            <a:endParaRPr lang="hr-HR" sz="60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7" y="1690688"/>
            <a:ext cx="11251474" cy="46274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3200" dirty="0"/>
              <a:t>glazba daje motivaciju za rad, </a:t>
            </a:r>
            <a:endParaRPr lang="hr-HR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3200" dirty="0" smtClean="0"/>
              <a:t>podiže </a:t>
            </a:r>
            <a:r>
              <a:rPr lang="hr-HR" sz="3200" dirty="0"/>
              <a:t>hormon sreće, </a:t>
            </a:r>
            <a:endParaRPr lang="hr-HR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3200" dirty="0" smtClean="0"/>
              <a:t>smanjuje </a:t>
            </a:r>
            <a:r>
              <a:rPr lang="hr-HR" sz="3200" dirty="0"/>
              <a:t>stres, </a:t>
            </a:r>
            <a:endParaRPr lang="hr-HR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3200" dirty="0" smtClean="0"/>
              <a:t>potiče </a:t>
            </a:r>
            <a:r>
              <a:rPr lang="hr-HR" sz="3200" dirty="0"/>
              <a:t>maštu i kreativnost… </a:t>
            </a:r>
            <a:endParaRPr lang="hr-HR" sz="3200" dirty="0" smtClean="0"/>
          </a:p>
          <a:p>
            <a:pPr marL="0" indent="0">
              <a:buNone/>
            </a:pPr>
            <a:endParaRPr lang="hr-HR" sz="3200" dirty="0" smtClean="0"/>
          </a:p>
          <a:p>
            <a:pPr marL="0" indent="0" algn="ctr">
              <a:buNone/>
            </a:pPr>
            <a:r>
              <a:rPr lang="hr-HR" sz="3200" i="1" dirty="0" smtClean="0"/>
              <a:t>Svaki poduzetnik želi </a:t>
            </a:r>
            <a:r>
              <a:rPr lang="hr-HR" sz="3200" b="1" i="1" dirty="0" smtClean="0">
                <a:solidFill>
                  <a:srgbClr val="B89226"/>
                </a:solidFill>
              </a:rPr>
              <a:t>opuštene </a:t>
            </a:r>
            <a:r>
              <a:rPr lang="hr-HR" sz="3200" b="1" i="1" dirty="0">
                <a:solidFill>
                  <a:srgbClr val="B89226"/>
                </a:solidFill>
              </a:rPr>
              <a:t>i kreativne </a:t>
            </a:r>
            <a:r>
              <a:rPr lang="hr-HR" sz="3200" b="1" i="1" dirty="0" smtClean="0">
                <a:solidFill>
                  <a:srgbClr val="B89226"/>
                </a:solidFill>
              </a:rPr>
              <a:t>zaposlenike</a:t>
            </a:r>
            <a:r>
              <a:rPr lang="hr-HR" sz="3200" i="1" dirty="0" smtClean="0"/>
              <a:t>, a</a:t>
            </a:r>
            <a:r>
              <a:rPr lang="hr-HR" sz="3200" i="1" dirty="0" smtClean="0">
                <a:solidFill>
                  <a:srgbClr val="B89226"/>
                </a:solidFill>
              </a:rPr>
              <a:t> </a:t>
            </a:r>
            <a:r>
              <a:rPr lang="hr-HR" sz="3200" i="1" dirty="0" smtClean="0"/>
              <a:t>uz naše </a:t>
            </a:r>
            <a:r>
              <a:rPr lang="hr-HR" sz="3200" i="1" dirty="0"/>
              <a:t>proizvode mogu svoje urede ispuniti </a:t>
            </a:r>
            <a:r>
              <a:rPr lang="hr-HR" sz="3200" b="1" i="1" dirty="0">
                <a:solidFill>
                  <a:srgbClr val="B48C21"/>
                </a:solidFill>
              </a:rPr>
              <a:t>pozitivnim </a:t>
            </a:r>
            <a:r>
              <a:rPr lang="hr-HR" sz="3200" b="1" i="1" dirty="0" smtClean="0">
                <a:solidFill>
                  <a:srgbClr val="B48C21"/>
                </a:solidFill>
              </a:rPr>
              <a:t>notama </a:t>
            </a:r>
            <a:r>
              <a:rPr lang="hr-HR" sz="3200" i="1" dirty="0" smtClean="0"/>
              <a:t>stvoriti svoj glazbeni „kutak sreće”…</a:t>
            </a:r>
            <a:endParaRPr lang="hr-HR" sz="3200" i="1" dirty="0"/>
          </a:p>
        </p:txBody>
      </p:sp>
      <p:pic>
        <p:nvPicPr>
          <p:cNvPr id="4" name="Rezervirano mjesto sadržaja 5" descr="Slika na kojoj se prikazuje crtež&#10;&#10;Opis je automatski generiran">
            <a:extLst>
              <a:ext uri="{FF2B5EF4-FFF2-40B4-BE49-F238E27FC236}">
                <a16:creationId xmlns:a16="http://schemas.microsoft.com/office/drawing/2014/main" id="{C0A3AE13-7B18-479B-A465-268E9923F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18" y="399970"/>
            <a:ext cx="3287262" cy="38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1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6600" dirty="0" smtClean="0">
                <a:latin typeface="Bahnschrift SemiBold SemiConden" panose="020B0502040204020203" pitchFamily="34" charset="0"/>
              </a:rPr>
              <a:t>Što nudimo?</a:t>
            </a:r>
            <a:endParaRPr lang="hr-HR" sz="66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309" y="1825625"/>
            <a:ext cx="10735491" cy="4351338"/>
          </a:xfrm>
        </p:spPr>
        <p:txBody>
          <a:bodyPr>
            <a:normAutofit/>
          </a:bodyPr>
          <a:lstStyle/>
          <a:p>
            <a:r>
              <a:rPr lang="hr-HR" sz="3200" dirty="0" smtClean="0"/>
              <a:t>osim proizvoda </a:t>
            </a:r>
            <a:r>
              <a:rPr lang="hr-HR" sz="3200" dirty="0" smtClean="0">
                <a:solidFill>
                  <a:srgbClr val="B89226"/>
                </a:solidFill>
              </a:rPr>
              <a:t>najnovije tehnologije u glazbenoj industriji</a:t>
            </a:r>
            <a:r>
              <a:rPr lang="hr-HR" sz="3200" dirty="0" smtClean="0"/>
              <a:t>, našim kupcima nudimo i proizvode koji potiču nostalgiju i sjećanje na neka davna vremena…</a:t>
            </a:r>
            <a:endParaRPr lang="hr-HR" sz="3200" dirty="0"/>
          </a:p>
        </p:txBody>
      </p:sp>
      <p:pic>
        <p:nvPicPr>
          <p:cNvPr id="4" name="Rezervirano mjesto sadržaja 5" descr="Slika na kojoj se prikazuje crtež&#10;&#10;Opis je automatski generiran">
            <a:extLst>
              <a:ext uri="{FF2B5EF4-FFF2-40B4-BE49-F238E27FC236}">
                <a16:creationId xmlns:a16="http://schemas.microsoft.com/office/drawing/2014/main" id="{C0A3AE13-7B18-479B-A465-268E9923F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474">
            <a:off x="6834857" y="2772215"/>
            <a:ext cx="500086" cy="580620"/>
          </a:xfrm>
          <a:prstGeom prst="rect">
            <a:avLst/>
          </a:prstGeom>
        </p:spPr>
      </p:pic>
      <p:pic>
        <p:nvPicPr>
          <p:cNvPr id="6" name="Rezervirano mjesto sadržaja 5" descr="Slika na kojoj se prikazuje na zatvorenom, sjedenje, stol, crno&#10;&#10;Opis je automatski generiran">
            <a:extLst>
              <a:ext uri="{FF2B5EF4-FFF2-40B4-BE49-F238E27FC236}">
                <a16:creationId xmlns:a16="http://schemas.microsoft.com/office/drawing/2014/main" id="{FEB6D80F-9FBD-4D6C-A9F5-673D9CF9E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58" y="3845219"/>
            <a:ext cx="2519967" cy="2519967"/>
          </a:xfrm>
          <a:prstGeom prst="rect">
            <a:avLst/>
          </a:prstGeom>
        </p:spPr>
      </p:pic>
      <p:pic>
        <p:nvPicPr>
          <p:cNvPr id="7" name="Slika 7" descr="Slika na kojoj se prikazuje sjedenje, stol, kamera, malo&#10;&#10;Opis je automatski generiran">
            <a:extLst>
              <a:ext uri="{FF2B5EF4-FFF2-40B4-BE49-F238E27FC236}">
                <a16:creationId xmlns:a16="http://schemas.microsoft.com/office/drawing/2014/main" id="{33986C53-05F1-40BD-87E9-CB8BD21FB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16" y="4510446"/>
            <a:ext cx="2959211" cy="2347326"/>
          </a:xfrm>
          <a:prstGeom prst="rect">
            <a:avLst/>
          </a:prstGeom>
        </p:spPr>
      </p:pic>
      <p:pic>
        <p:nvPicPr>
          <p:cNvPr id="8" name="Slika 9" descr="Slika na kojoj se prikazuje crno, sjedenje, stol, crveno&#10;&#10;Opis je automatski generiran">
            <a:extLst>
              <a:ext uri="{FF2B5EF4-FFF2-40B4-BE49-F238E27FC236}">
                <a16:creationId xmlns:a16="http://schemas.microsoft.com/office/drawing/2014/main" id="{36D5D501-FBC3-4548-AE97-CB6C81E145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393" y="-92134"/>
            <a:ext cx="2240079" cy="2240079"/>
          </a:xfrm>
          <a:prstGeom prst="rect">
            <a:avLst/>
          </a:prstGeom>
        </p:spPr>
      </p:pic>
      <p:pic>
        <p:nvPicPr>
          <p:cNvPr id="9" name="Slika 11" descr="Slika na kojoj se prikazuje elektronički, različito, sjedenje, kamera&#10;&#10;Opis je automatski generiran">
            <a:extLst>
              <a:ext uri="{FF2B5EF4-FFF2-40B4-BE49-F238E27FC236}">
                <a16:creationId xmlns:a16="http://schemas.microsoft.com/office/drawing/2014/main" id="{350ED1D2-68F5-4FAA-A021-A54295636C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2" y="3518828"/>
            <a:ext cx="2461555" cy="2240079"/>
          </a:xfrm>
          <a:prstGeom prst="rect">
            <a:avLst/>
          </a:prstGeom>
        </p:spPr>
      </p:pic>
      <p:pic>
        <p:nvPicPr>
          <p:cNvPr id="10" name="Slika 13" descr="Slika na kojoj se prikazuje crno, nož&#10;&#10;Opis je automatski generiran">
            <a:extLst>
              <a:ext uri="{FF2B5EF4-FFF2-40B4-BE49-F238E27FC236}">
                <a16:creationId xmlns:a16="http://schemas.microsoft.com/office/drawing/2014/main" id="{5BCEB761-CE69-43C1-AFE7-99519E887A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15" y="146788"/>
            <a:ext cx="1975120" cy="1762233"/>
          </a:xfrm>
          <a:prstGeom prst="rect">
            <a:avLst/>
          </a:prstGeom>
        </p:spPr>
      </p:pic>
      <p:pic>
        <p:nvPicPr>
          <p:cNvPr id="11" name="Slika 8" descr="Slika na kojoj se prikazuje komad, znak, sjedenje, papir&#10;&#10;Opis je automatski generiran">
            <a:extLst>
              <a:ext uri="{FF2B5EF4-FFF2-40B4-BE49-F238E27FC236}">
                <a16:creationId xmlns:a16="http://schemas.microsoft.com/office/drawing/2014/main" id="{F91DA9D0-F13E-48D4-8B3B-F46153CC03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10" y="2569445"/>
            <a:ext cx="3484099" cy="2614584"/>
          </a:xfrm>
          <a:prstGeom prst="rect">
            <a:avLst/>
          </a:prstGeom>
        </p:spPr>
      </p:pic>
      <p:pic>
        <p:nvPicPr>
          <p:cNvPr id="12" name="Slika 10" descr="Slika na kojoj se prikazuje sjedenje, drveni, strana, stajanje&#10;&#10;Opis je automatski generiran">
            <a:extLst>
              <a:ext uri="{FF2B5EF4-FFF2-40B4-BE49-F238E27FC236}">
                <a16:creationId xmlns:a16="http://schemas.microsoft.com/office/drawing/2014/main" id="{8321C4C7-16F1-4013-B7CC-14223CD1B4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79" y="4214332"/>
            <a:ext cx="2272726" cy="2306954"/>
          </a:xfrm>
          <a:prstGeom prst="rect">
            <a:avLst/>
          </a:prstGeom>
        </p:spPr>
      </p:pic>
      <p:pic>
        <p:nvPicPr>
          <p:cNvPr id="13" name="Slika 12" descr="Slika na kojoj se prikazuje gitara&#10;&#10;Opis je automatski generiran">
            <a:extLst>
              <a:ext uri="{FF2B5EF4-FFF2-40B4-BE49-F238E27FC236}">
                <a16:creationId xmlns:a16="http://schemas.microsoft.com/office/drawing/2014/main" id="{A2B23704-FCD7-415F-89AA-1AB0D98610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2">
            <a:off x="5362467" y="3278406"/>
            <a:ext cx="1539811" cy="1574544"/>
          </a:xfrm>
          <a:prstGeom prst="rect">
            <a:avLst/>
          </a:prstGeom>
        </p:spPr>
      </p:pic>
      <p:pic>
        <p:nvPicPr>
          <p:cNvPr id="14" name="Slika 14" descr="Slika na kojoj se prikazuje gitara&#10;&#10;Opis je automatski generiran">
            <a:extLst>
              <a:ext uri="{FF2B5EF4-FFF2-40B4-BE49-F238E27FC236}">
                <a16:creationId xmlns:a16="http://schemas.microsoft.com/office/drawing/2014/main" id="{8EB1792D-E4E3-4FD1-9B5F-180919AA9D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103">
            <a:off x="585498" y="5144426"/>
            <a:ext cx="2302555" cy="2065072"/>
          </a:xfrm>
          <a:prstGeom prst="rect">
            <a:avLst/>
          </a:prstGeom>
        </p:spPr>
      </p:pic>
      <p:pic>
        <p:nvPicPr>
          <p:cNvPr id="15" name="Slika 16" descr="Slika na kojoj se prikazuje sjedenje, stol, sat, stajanje&#10;&#10;Opis je automatski generiran">
            <a:extLst>
              <a:ext uri="{FF2B5EF4-FFF2-40B4-BE49-F238E27FC236}">
                <a16:creationId xmlns:a16="http://schemas.microsoft.com/office/drawing/2014/main" id="{66584556-B8FD-4E25-B03D-D597172731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475" y="4588703"/>
            <a:ext cx="2041222" cy="2041222"/>
          </a:xfrm>
          <a:prstGeom prst="rect">
            <a:avLst/>
          </a:prstGeom>
        </p:spPr>
      </p:pic>
      <p:pic>
        <p:nvPicPr>
          <p:cNvPr id="16" name="Slika 18" descr="Slika na kojoj se prikazuje ljubičasto, sjedenje, stol, računalo&#10;&#10;Opis je automatski generiran">
            <a:extLst>
              <a:ext uri="{FF2B5EF4-FFF2-40B4-BE49-F238E27FC236}">
                <a16:creationId xmlns:a16="http://schemas.microsoft.com/office/drawing/2014/main" id="{9D5B4FF1-4287-4E24-96C2-4D664AC122D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598" y="207694"/>
            <a:ext cx="998798" cy="13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6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800" dirty="0" smtClean="0">
                <a:latin typeface="Bahnschrift SemiBold Condensed" panose="020B0502040204020203" pitchFamily="34" charset="0"/>
              </a:rPr>
              <a:t>Ljudski kapital je temelj naše konkurentske prednosti</a:t>
            </a:r>
            <a:endParaRPr lang="hr-HR" sz="48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graphicFrame>
        <p:nvGraphicFramePr>
          <p:cNvPr id="5" name="Dijagram 4"/>
          <p:cNvGraphicFramePr/>
          <p:nvPr>
            <p:extLst>
              <p:ext uri="{D42A27DB-BD31-4B8C-83A1-F6EECF244321}">
                <p14:modId xmlns:p14="http://schemas.microsoft.com/office/powerpoint/2010/main" val="3719109299"/>
              </p:ext>
            </p:extLst>
          </p:nvPr>
        </p:nvGraphicFramePr>
        <p:xfrm>
          <a:off x="1062445" y="2112761"/>
          <a:ext cx="10450286" cy="3500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ravokutnik 5"/>
          <p:cNvSpPr/>
          <p:nvPr/>
        </p:nvSpPr>
        <p:spPr>
          <a:xfrm>
            <a:off x="1227908" y="5924003"/>
            <a:ext cx="9771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i="1" dirty="0" smtClean="0">
                <a:solidFill>
                  <a:srgbClr val="000000"/>
                </a:solidFill>
                <a:latin typeface="roboto_slabregular"/>
              </a:rPr>
              <a:t>„Uzmite </a:t>
            </a:r>
            <a:r>
              <a:rPr lang="hr-HR" sz="2400" i="1" dirty="0">
                <a:solidFill>
                  <a:srgbClr val="000000"/>
                </a:solidFill>
                <a:latin typeface="roboto_slabregular"/>
              </a:rPr>
              <a:t>mi tvornice, spalite mi zgrade. Ali ostavite mi suradnike. I započet ću sve ispočetka. – T.J. </a:t>
            </a:r>
            <a:r>
              <a:rPr lang="hr-HR" sz="2400" i="1" dirty="0" smtClean="0">
                <a:solidFill>
                  <a:srgbClr val="000000"/>
                </a:solidFill>
                <a:latin typeface="roboto_slabregular"/>
              </a:rPr>
              <a:t>Watson”</a:t>
            </a:r>
            <a:endParaRPr lang="hr-HR" sz="24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7" cstate="print"/>
          <a:srcRect t="24734" b="23642"/>
          <a:stretch/>
        </p:blipFill>
        <p:spPr>
          <a:xfrm>
            <a:off x="1364132" y="728542"/>
            <a:ext cx="3834650" cy="126399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7" cstate="print"/>
          <a:srcRect t="24734" b="23642"/>
          <a:stretch/>
        </p:blipFill>
        <p:spPr>
          <a:xfrm>
            <a:off x="7106195" y="728542"/>
            <a:ext cx="3892731" cy="12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7476" y="4461247"/>
            <a:ext cx="4226011" cy="345834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6908" y="-296562"/>
            <a:ext cx="9585389" cy="1681316"/>
          </a:xfrm>
        </p:spPr>
        <p:txBody>
          <a:bodyPr>
            <a:normAutofit/>
          </a:bodyPr>
          <a:lstStyle/>
          <a:p>
            <a:pPr algn="ctr"/>
            <a:r>
              <a:rPr lang="hr-HR" sz="6000" b="0" dirty="0" smtClean="0">
                <a:latin typeface="Bahnschrift SemiBold Condensed" panose="020B0502040204020203" pitchFamily="34" charset="0"/>
              </a:rPr>
              <a:t>Godišnji plan stručne edukacije</a:t>
            </a:r>
            <a:endParaRPr lang="hr-HR" sz="6000" b="0" dirty="0">
              <a:latin typeface="Bahnschrift SemiBold Condensed" panose="020B0502040204020203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3564" y="4461247"/>
            <a:ext cx="4226011" cy="3458341"/>
          </a:xfrm>
          <a:prstGeom prst="rect">
            <a:avLst/>
          </a:prstGeom>
        </p:spPr>
      </p:pic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1880636856"/>
              </p:ext>
            </p:extLst>
          </p:nvPr>
        </p:nvGraphicFramePr>
        <p:xfrm>
          <a:off x="444136" y="1602468"/>
          <a:ext cx="10903132" cy="472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2" name="Picture 8" descr="Education PNG, Education Transparent Background - FreeIcons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416">
            <a:off x="9199899" y="2402541"/>
            <a:ext cx="2631058" cy="26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Book PNG with Transparent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9" y="2938890"/>
            <a:ext cx="2257050" cy="184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071154" y="143313"/>
            <a:ext cx="9677855" cy="1233435"/>
          </a:xfrm>
        </p:spPr>
        <p:txBody>
          <a:bodyPr>
            <a:noAutofit/>
          </a:bodyPr>
          <a:lstStyle/>
          <a:p>
            <a:pPr algn="ctr"/>
            <a:r>
              <a:rPr lang="hr-HR" sz="5400" dirty="0" smtClean="0">
                <a:latin typeface="Bahnschrift SemiBold Condensed" panose="020B0502040204020203" pitchFamily="34" charset="0"/>
              </a:rPr>
              <a:t>U svakodnevnom radu brinemo o okolišu:</a:t>
            </a:r>
            <a:endParaRPr lang="hr-HR" sz="54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2" name="Rezervirano mjesto sadržaja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269731"/>
              </p:ext>
            </p:extLst>
          </p:nvPr>
        </p:nvGraphicFramePr>
        <p:xfrm>
          <a:off x="748937" y="2081349"/>
          <a:ext cx="10467702" cy="432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8" name="Picture 6" descr="Recycling 101: How to Green Your Routine | AquaSprouts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lum bright="-44000"/>
          </a:blip>
          <a:srcRect/>
          <a:stretch>
            <a:fillRect/>
          </a:stretch>
        </p:blipFill>
        <p:spPr bwMode="auto">
          <a:xfrm>
            <a:off x="9823720" y="1437708"/>
            <a:ext cx="2468086" cy="2468086"/>
          </a:xfrm>
          <a:prstGeom prst="rect">
            <a:avLst/>
          </a:prstGeom>
          <a:noFill/>
        </p:spPr>
      </p:pic>
      <p:pic>
        <p:nvPicPr>
          <p:cNvPr id="7" name="Picture 4" descr="Animated Gifs Recycling - Funny Animated 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53" y="5057681"/>
            <a:ext cx="1327699" cy="1349828"/>
          </a:xfrm>
          <a:prstGeom prst="rect">
            <a:avLst/>
          </a:prstGeom>
          <a:noFill/>
        </p:spPr>
      </p:pic>
      <p:pic>
        <p:nvPicPr>
          <p:cNvPr id="6" name="Rezervirano mjesto sadržaja 5" descr="Slika na kojoj se prikazuje crtež&#10;&#10;Opis je automatski generiran">
            <a:extLst>
              <a:ext uri="{FF2B5EF4-FFF2-40B4-BE49-F238E27FC236}">
                <a16:creationId xmlns:a16="http://schemas.microsoft.com/office/drawing/2014/main" id="{C0A3AE13-7B18-479B-A465-268E9923FC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586" y="5669280"/>
            <a:ext cx="583330" cy="677269"/>
          </a:xfrm>
          <a:prstGeom prst="rect">
            <a:avLst/>
          </a:prstGeom>
        </p:spPr>
      </p:pic>
      <p:pic>
        <p:nvPicPr>
          <p:cNvPr id="8" name="Rezervirano mjesto sadržaja 5" descr="Slika na kojoj se prikazuje crtež&#10;&#10;Opis je automatski generiran">
            <a:extLst>
              <a:ext uri="{FF2B5EF4-FFF2-40B4-BE49-F238E27FC236}">
                <a16:creationId xmlns:a16="http://schemas.microsoft.com/office/drawing/2014/main" id="{C0A3AE13-7B18-479B-A465-268E9923FC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46" y="2081349"/>
            <a:ext cx="583330" cy="677269"/>
          </a:xfrm>
          <a:prstGeom prst="rect">
            <a:avLst/>
          </a:prstGeom>
        </p:spPr>
      </p:pic>
      <p:pic>
        <p:nvPicPr>
          <p:cNvPr id="9" name="Rezervirano mjesto sadržaja 5" descr="Slika na kojoj se prikazuje crtež&#10;&#10;Opis je automatski generiran">
            <a:extLst>
              <a:ext uri="{FF2B5EF4-FFF2-40B4-BE49-F238E27FC236}">
                <a16:creationId xmlns:a16="http://schemas.microsoft.com/office/drawing/2014/main" id="{C0A3AE13-7B18-479B-A465-268E9923FC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483" y="4789715"/>
            <a:ext cx="583330" cy="677269"/>
          </a:xfrm>
          <a:prstGeom prst="rect">
            <a:avLst/>
          </a:prstGeom>
        </p:spPr>
      </p:pic>
      <p:pic>
        <p:nvPicPr>
          <p:cNvPr id="10" name="Rezervirano mjesto sadržaja 5" descr="Slika na kojoj se prikazuje crtež&#10;&#10;Opis je automatski generiran">
            <a:extLst>
              <a:ext uri="{FF2B5EF4-FFF2-40B4-BE49-F238E27FC236}">
                <a16:creationId xmlns:a16="http://schemas.microsoft.com/office/drawing/2014/main" id="{C0A3AE13-7B18-479B-A465-268E9923FC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76" y="2982686"/>
            <a:ext cx="583330" cy="677269"/>
          </a:xfrm>
          <a:prstGeom prst="rect">
            <a:avLst/>
          </a:prstGeom>
        </p:spPr>
      </p:pic>
      <p:pic>
        <p:nvPicPr>
          <p:cNvPr id="11" name="Rezervirano mjesto sadržaja 5" descr="Slika na kojoj se prikazuje crtež&#10;&#10;Opis je automatski generiran">
            <a:extLst>
              <a:ext uri="{FF2B5EF4-FFF2-40B4-BE49-F238E27FC236}">
                <a16:creationId xmlns:a16="http://schemas.microsoft.com/office/drawing/2014/main" id="{C0A3AE13-7B18-479B-A465-268E9923FC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06" y="3905794"/>
            <a:ext cx="583330" cy="677269"/>
          </a:xfrm>
          <a:prstGeom prst="rect">
            <a:avLst/>
          </a:prstGeom>
        </p:spPr>
      </p:pic>
      <p:pic>
        <p:nvPicPr>
          <p:cNvPr id="1026" name="Picture 2" descr="Oznake na ambalaži – Zeleni va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21" y="3321320"/>
            <a:ext cx="1613716" cy="161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8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latin typeface="Bahnschrift SemiBold Condensed" panose="020B0502040204020203" pitchFamily="34" charset="0"/>
              </a:rPr>
              <a:t>Surađujemo s lokalnom zajednicom</a:t>
            </a:r>
            <a:endParaRPr lang="hr-HR" sz="6000" dirty="0">
              <a:latin typeface="Bahnschrift SemiBold Condensed" panose="020B0502040204020203" pitchFamily="34" charset="0"/>
            </a:endParaRPr>
          </a:p>
        </p:txBody>
      </p:sp>
      <p:pic>
        <p:nvPicPr>
          <p:cNvPr id="8" name="Slika 7" descr="vinilo-decorativo-silueta-music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256" y="4528457"/>
            <a:ext cx="2487378" cy="2487378"/>
          </a:xfrm>
          <a:prstGeom prst="rect">
            <a:avLst/>
          </a:prstGeom>
        </p:spPr>
      </p:pic>
      <p:graphicFrame>
        <p:nvGraphicFramePr>
          <p:cNvPr id="2" name="Dijagram 1"/>
          <p:cNvGraphicFramePr/>
          <p:nvPr>
            <p:extLst>
              <p:ext uri="{D42A27DB-BD31-4B8C-83A1-F6EECF244321}">
                <p14:modId xmlns:p14="http://schemas.microsoft.com/office/powerpoint/2010/main" val="328275111"/>
              </p:ext>
            </p:extLst>
          </p:nvPr>
        </p:nvGraphicFramePr>
        <p:xfrm>
          <a:off x="1206137" y="1861997"/>
          <a:ext cx="9779726" cy="3648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8" cstate="print"/>
          <a:srcRect t="33421" b="30570"/>
          <a:stretch/>
        </p:blipFill>
        <p:spPr>
          <a:xfrm>
            <a:off x="4403713" y="5512526"/>
            <a:ext cx="4226011" cy="124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7200" dirty="0" smtClean="0">
                <a:latin typeface="Bahnschrift SemiBold Condensed" panose="020B0502040204020203" pitchFamily="34" charset="0"/>
              </a:rPr>
              <a:t>Marketing za opće dobro</a:t>
            </a:r>
            <a:endParaRPr lang="hr-HR" sz="7200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1600203"/>
            <a:ext cx="11103430" cy="4525963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 smtClean="0"/>
              <a:t>Za vrijeme blagdana i posebnih prigoda (Božić, Uskrs, Valentinovo, Dan plesa, Svjetski dan glazbe…) – </a:t>
            </a:r>
            <a:r>
              <a:rPr lang="hr-H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prihoda od prodaje proizvoda darujemo </a:t>
            </a:r>
            <a:r>
              <a:rPr lang="hr-HR" sz="2600" dirty="0" smtClean="0"/>
              <a:t>glazbenim školama za stipendije darovitim učenicima i opremanje učionica.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 smtClean="0"/>
              <a:t>Učenici koji pohađaju Glazbenu školu imaju poseban popust na sve naše proizvode tijekom cijele godine.</a:t>
            </a:r>
            <a:endParaRPr lang="hr-HR" sz="2600" dirty="0"/>
          </a:p>
        </p:txBody>
      </p:sp>
      <p:pic>
        <p:nvPicPr>
          <p:cNvPr id="2050" name="Picture 2" descr="Content Marketing PNG Transparent Background, Free Download #1288 -  FreeIcon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41" y="4164299"/>
            <a:ext cx="3693459" cy="276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Gold music png. Banner clip art 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7273">
            <a:off x="1911350" y="2224089"/>
            <a:ext cx="8726488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>
                <a:latin typeface="AR CENA" panose="02000000000000000000" pitchFamily="2" charset="0"/>
              </a:rPr>
              <a:t>Upoznajte našu ponudu putem:</a:t>
            </a:r>
            <a:endParaRPr lang="hr-HR" sz="4800" dirty="0">
              <a:latin typeface="AR CENA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5281" y="1881383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web stranice</a:t>
            </a:r>
            <a:r>
              <a:rPr lang="hr-HR" dirty="0"/>
              <a:t>: </a:t>
            </a: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vtnota.wixsite.com/vtnotadoo</a:t>
            </a:r>
            <a:endParaRPr lang="hr-H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dirty="0" err="1" smtClean="0"/>
              <a:t>facebook</a:t>
            </a:r>
            <a:r>
              <a:rPr lang="hr-HR" dirty="0" smtClean="0"/>
              <a:t> stranice: </a:t>
            </a:r>
            <a:r>
              <a:rPr lang="hr-HR" dirty="0">
                <a:hlinkClick r:id="rId4"/>
              </a:rPr>
              <a:t>https://web.facebook.com/VTNota</a:t>
            </a:r>
            <a:r>
              <a:rPr lang="hr-HR" dirty="0" smtClean="0">
                <a:hlinkClick r:id="rId4"/>
              </a:rPr>
              <a:t>/</a:t>
            </a:r>
            <a:endParaRPr lang="hr-H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promotivnog videa</a:t>
            </a:r>
            <a:r>
              <a:rPr lang="hr-HR" dirty="0" smtClean="0"/>
              <a:t>: </a:t>
            </a:r>
            <a:r>
              <a:rPr lang="hr-HR" dirty="0">
                <a:hlinkClick r:id="rId5"/>
              </a:rPr>
              <a:t>https://youtu.be/_</a:t>
            </a:r>
            <a:r>
              <a:rPr lang="hr-HR" dirty="0" smtClean="0">
                <a:hlinkClick r:id="rId5"/>
              </a:rPr>
              <a:t>g17FfG6qzw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244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Words>476</Words>
  <Application>Microsoft Office PowerPoint</Application>
  <PresentationFormat>Široki zaslon</PresentationFormat>
  <Paragraphs>76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22" baseType="lpstr">
      <vt:lpstr>AR CENA</vt:lpstr>
      <vt:lpstr>Arial</vt:lpstr>
      <vt:lpstr>Bahnschrift SemiBold Condensed</vt:lpstr>
      <vt:lpstr>Bahnschrift SemiBold SemiConden</vt:lpstr>
      <vt:lpstr>Bahnschrift SemiLight SemiConde</vt:lpstr>
      <vt:lpstr>Baskerville Old Face</vt:lpstr>
      <vt:lpstr>Bodoni MT Condensed</vt:lpstr>
      <vt:lpstr>Calibri</vt:lpstr>
      <vt:lpstr>Gabriola</vt:lpstr>
      <vt:lpstr>roboto_slabregular</vt:lpstr>
      <vt:lpstr>Wingdings</vt:lpstr>
      <vt:lpstr>Office tema</vt:lpstr>
      <vt:lpstr>DRUŠTVENO ODGOVORNO POSLOVANJE </vt:lpstr>
      <vt:lpstr>Zašto baš glazba?</vt:lpstr>
      <vt:lpstr>Što nudimo?</vt:lpstr>
      <vt:lpstr>Ljudski kapital je temelj naše konkurentske prednosti</vt:lpstr>
      <vt:lpstr>Godišnji plan stručne edukacije</vt:lpstr>
      <vt:lpstr>U svakodnevnom radu brinemo o okolišu:</vt:lpstr>
      <vt:lpstr>Surađujemo s lokalnom zajednicom</vt:lpstr>
      <vt:lpstr>Marketing za opće dobro</vt:lpstr>
      <vt:lpstr>Upoznajte našu ponudu putem: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DRUŠTVENO ODGOVORNO POSLOVANJE</dc:title>
  <dc:creator>Učenik</dc:creator>
  <cp:lastModifiedBy>Korisnik</cp:lastModifiedBy>
  <cp:revision>59</cp:revision>
  <dcterms:created xsi:type="dcterms:W3CDTF">2021-02-18T13:28:41Z</dcterms:created>
  <dcterms:modified xsi:type="dcterms:W3CDTF">2021-04-07T10:01:17Z</dcterms:modified>
</cp:coreProperties>
</file>