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  <a:srgbClr val="800000"/>
    <a:srgbClr val="CC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C9468-6575-460B-989B-A1592924FB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729220B-5CA9-475A-889E-A45760EDA007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Motivacija</a:t>
          </a:r>
        </a:p>
      </dgm:t>
    </dgm:pt>
    <dgm:pt modelId="{D39D0E72-40E7-42D9-873F-F36B2C07C688}" type="parTrans" cxnId="{0DF62F2F-C331-4B61-83DD-4B670878AA65}">
      <dgm:prSet/>
      <dgm:spPr/>
      <dgm:t>
        <a:bodyPr/>
        <a:lstStyle/>
        <a:p>
          <a:endParaRPr lang="hr-HR"/>
        </a:p>
      </dgm:t>
    </dgm:pt>
    <dgm:pt modelId="{454A2608-7A4D-4802-AB92-58CE593BA71A}" type="sibTrans" cxnId="{0DF62F2F-C331-4B61-83DD-4B670878AA65}">
      <dgm:prSet/>
      <dgm:spPr/>
      <dgm:t>
        <a:bodyPr/>
        <a:lstStyle/>
        <a:p>
          <a:endParaRPr lang="hr-HR"/>
        </a:p>
      </dgm:t>
    </dgm:pt>
    <dgm:pt modelId="{986DC595-AB93-4BAA-BB2C-279F865AB3CC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Poticati osobni razvoj</a:t>
          </a:r>
        </a:p>
        <a:p>
          <a:r>
            <a:rPr lang="hr-HR" dirty="0"/>
            <a:t>- st</a:t>
          </a:r>
          <a:r>
            <a:rPr lang="hr-HR" b="0" i="0" dirty="0"/>
            <a:t>jecanjem novih vještina i znanja postajemo svestraniji i konkurentniji</a:t>
          </a:r>
          <a:endParaRPr lang="hr-HR" dirty="0"/>
        </a:p>
      </dgm:t>
    </dgm:pt>
    <dgm:pt modelId="{AE8F2530-F99E-49BF-A902-38475552582C}" type="parTrans" cxnId="{DC042835-AA7E-486F-BD9A-FD09783621CB}">
      <dgm:prSet/>
      <dgm:spPr/>
      <dgm:t>
        <a:bodyPr/>
        <a:lstStyle/>
        <a:p>
          <a:endParaRPr lang="hr-HR"/>
        </a:p>
      </dgm:t>
    </dgm:pt>
    <dgm:pt modelId="{354EBBAA-5FFE-4938-A0B0-F3FEB65965D7}" type="sibTrans" cxnId="{DC042835-AA7E-486F-BD9A-FD09783621CB}">
      <dgm:prSet/>
      <dgm:spPr/>
      <dgm:t>
        <a:bodyPr/>
        <a:lstStyle/>
        <a:p>
          <a:endParaRPr lang="hr-HR"/>
        </a:p>
      </dgm:t>
    </dgm:pt>
    <dgm:pt modelId="{326A7F0D-1B52-4770-947D-95EDB154890E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Prepustiti odgovornost zaposlenicima</a:t>
          </a:r>
        </a:p>
        <a:p>
          <a:r>
            <a:rPr lang="hr-HR" dirty="0"/>
            <a:t>- veća kontrola potiče davanje maksimuma u radu</a:t>
          </a:r>
        </a:p>
      </dgm:t>
    </dgm:pt>
    <dgm:pt modelId="{9682C641-4123-4942-AF0F-ADC19FAA911F}" type="parTrans" cxnId="{5A63FC9F-5E7A-4886-B638-50E682127D7E}">
      <dgm:prSet/>
      <dgm:spPr/>
      <dgm:t>
        <a:bodyPr/>
        <a:lstStyle/>
        <a:p>
          <a:endParaRPr lang="hr-HR"/>
        </a:p>
      </dgm:t>
    </dgm:pt>
    <dgm:pt modelId="{DD4E305C-5970-4F54-B35B-2529B35ACB96}" type="sibTrans" cxnId="{5A63FC9F-5E7A-4886-B638-50E682127D7E}">
      <dgm:prSet/>
      <dgm:spPr/>
      <dgm:t>
        <a:bodyPr/>
        <a:lstStyle/>
        <a:p>
          <a:endParaRPr lang="hr-HR"/>
        </a:p>
      </dgm:t>
    </dgm:pt>
    <dgm:pt modelId="{121797AE-1573-4EAB-8AB6-1986830426A0}" type="pres">
      <dgm:prSet presAssocID="{72AC9468-6575-460B-989B-A1592924FB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26F641-8C1F-4015-A555-5C17632487FF}" type="pres">
      <dgm:prSet presAssocID="{B729220B-5CA9-475A-889E-A45760EDA007}" presName="centerShape" presStyleLbl="node0" presStyleIdx="0" presStyleCnt="1"/>
      <dgm:spPr/>
    </dgm:pt>
    <dgm:pt modelId="{31CF0E35-D05C-4397-A18C-E39D43E6C629}" type="pres">
      <dgm:prSet presAssocID="{AE8F2530-F99E-49BF-A902-38475552582C}" presName="parTrans" presStyleLbl="bgSibTrans2D1" presStyleIdx="0" presStyleCnt="2" custScaleX="68627" custScaleY="114664" custLinFactNeighborX="21430" custLinFactNeighborY="35279"/>
      <dgm:spPr/>
    </dgm:pt>
    <dgm:pt modelId="{6FFF002D-B68C-491C-8619-F5A3EFE29236}" type="pres">
      <dgm:prSet presAssocID="{986DC595-AB93-4BAA-BB2C-279F865AB3CC}" presName="node" presStyleLbl="node1" presStyleIdx="0" presStyleCnt="2" custScaleX="117333" custScaleY="103726">
        <dgm:presLayoutVars>
          <dgm:bulletEnabled val="1"/>
        </dgm:presLayoutVars>
      </dgm:prSet>
      <dgm:spPr/>
    </dgm:pt>
    <dgm:pt modelId="{067CC06E-6B16-4D2D-B5C3-051AFB6F82A0}" type="pres">
      <dgm:prSet presAssocID="{9682C641-4123-4942-AF0F-ADC19FAA911F}" presName="parTrans" presStyleLbl="bgSibTrans2D1" presStyleIdx="1" presStyleCnt="2" custLinFactNeighborX="-6827" custLinFactNeighborY="12260"/>
      <dgm:spPr/>
    </dgm:pt>
    <dgm:pt modelId="{850BA8B7-8E04-462F-8B44-C1FCFFCB3C7C}" type="pres">
      <dgm:prSet presAssocID="{326A7F0D-1B52-4770-947D-95EDB154890E}" presName="node" presStyleLbl="node1" presStyleIdx="1" presStyleCnt="2" custScaleX="116903" custScaleY="113679">
        <dgm:presLayoutVars>
          <dgm:bulletEnabled val="1"/>
        </dgm:presLayoutVars>
      </dgm:prSet>
      <dgm:spPr/>
    </dgm:pt>
  </dgm:ptLst>
  <dgm:cxnLst>
    <dgm:cxn modelId="{7094A21C-34E2-415A-B673-42F4A9D233D3}" type="presOf" srcId="{72AC9468-6575-460B-989B-A1592924FB54}" destId="{121797AE-1573-4EAB-8AB6-1986830426A0}" srcOrd="0" destOrd="0" presId="urn:microsoft.com/office/officeart/2005/8/layout/radial4"/>
    <dgm:cxn modelId="{14E86A24-6FD0-46BE-92F9-4EDD0119DDB6}" type="presOf" srcId="{AE8F2530-F99E-49BF-A902-38475552582C}" destId="{31CF0E35-D05C-4397-A18C-E39D43E6C629}" srcOrd="0" destOrd="0" presId="urn:microsoft.com/office/officeart/2005/8/layout/radial4"/>
    <dgm:cxn modelId="{0DF62F2F-C331-4B61-83DD-4B670878AA65}" srcId="{72AC9468-6575-460B-989B-A1592924FB54}" destId="{B729220B-5CA9-475A-889E-A45760EDA007}" srcOrd="0" destOrd="0" parTransId="{D39D0E72-40E7-42D9-873F-F36B2C07C688}" sibTransId="{454A2608-7A4D-4802-AB92-58CE593BA71A}"/>
    <dgm:cxn modelId="{DC042835-AA7E-486F-BD9A-FD09783621CB}" srcId="{B729220B-5CA9-475A-889E-A45760EDA007}" destId="{986DC595-AB93-4BAA-BB2C-279F865AB3CC}" srcOrd="0" destOrd="0" parTransId="{AE8F2530-F99E-49BF-A902-38475552582C}" sibTransId="{354EBBAA-5FFE-4938-A0B0-F3FEB65965D7}"/>
    <dgm:cxn modelId="{2611D539-4C58-43EB-BB5C-3DE36AF80791}" type="presOf" srcId="{9682C641-4123-4942-AF0F-ADC19FAA911F}" destId="{067CC06E-6B16-4D2D-B5C3-051AFB6F82A0}" srcOrd="0" destOrd="0" presId="urn:microsoft.com/office/officeart/2005/8/layout/radial4"/>
    <dgm:cxn modelId="{5A63FC9F-5E7A-4886-B638-50E682127D7E}" srcId="{B729220B-5CA9-475A-889E-A45760EDA007}" destId="{326A7F0D-1B52-4770-947D-95EDB154890E}" srcOrd="1" destOrd="0" parTransId="{9682C641-4123-4942-AF0F-ADC19FAA911F}" sibTransId="{DD4E305C-5970-4F54-B35B-2529B35ACB96}"/>
    <dgm:cxn modelId="{5389BDA5-251F-4AC7-9E8C-9AC979BB825F}" type="presOf" srcId="{326A7F0D-1B52-4770-947D-95EDB154890E}" destId="{850BA8B7-8E04-462F-8B44-C1FCFFCB3C7C}" srcOrd="0" destOrd="0" presId="urn:microsoft.com/office/officeart/2005/8/layout/radial4"/>
    <dgm:cxn modelId="{EB6785C1-BF58-4E8F-ABA4-8183AAF046FB}" type="presOf" srcId="{B729220B-5CA9-475A-889E-A45760EDA007}" destId="{6C26F641-8C1F-4015-A555-5C17632487FF}" srcOrd="0" destOrd="0" presId="urn:microsoft.com/office/officeart/2005/8/layout/radial4"/>
    <dgm:cxn modelId="{20C096C7-8500-4EEA-9480-D5C36F3B9227}" type="presOf" srcId="{986DC595-AB93-4BAA-BB2C-279F865AB3CC}" destId="{6FFF002D-B68C-491C-8619-F5A3EFE29236}" srcOrd="0" destOrd="0" presId="urn:microsoft.com/office/officeart/2005/8/layout/radial4"/>
    <dgm:cxn modelId="{83DC9B53-7DB3-483C-9F87-62A4CF67EE16}" type="presParOf" srcId="{121797AE-1573-4EAB-8AB6-1986830426A0}" destId="{6C26F641-8C1F-4015-A555-5C17632487FF}" srcOrd="0" destOrd="0" presId="urn:microsoft.com/office/officeart/2005/8/layout/radial4"/>
    <dgm:cxn modelId="{41581059-35F8-4548-B555-9205289E2E88}" type="presParOf" srcId="{121797AE-1573-4EAB-8AB6-1986830426A0}" destId="{31CF0E35-D05C-4397-A18C-E39D43E6C629}" srcOrd="1" destOrd="0" presId="urn:microsoft.com/office/officeart/2005/8/layout/radial4"/>
    <dgm:cxn modelId="{DD2467EE-ED2E-418E-AB8A-F7F1DF0734C1}" type="presParOf" srcId="{121797AE-1573-4EAB-8AB6-1986830426A0}" destId="{6FFF002D-B68C-491C-8619-F5A3EFE29236}" srcOrd="2" destOrd="0" presId="urn:microsoft.com/office/officeart/2005/8/layout/radial4"/>
    <dgm:cxn modelId="{ECC5042E-E8DF-4D7F-BF4D-793F3844B9AB}" type="presParOf" srcId="{121797AE-1573-4EAB-8AB6-1986830426A0}" destId="{067CC06E-6B16-4D2D-B5C3-051AFB6F82A0}" srcOrd="3" destOrd="0" presId="urn:microsoft.com/office/officeart/2005/8/layout/radial4"/>
    <dgm:cxn modelId="{1EC9D275-7F6D-4869-9EDE-48BE4BD2C04C}" type="presParOf" srcId="{121797AE-1573-4EAB-8AB6-1986830426A0}" destId="{850BA8B7-8E04-462F-8B44-C1FCFFCB3C7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5945F-6694-47E8-9D5D-7F991420ED7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3C926F-CF86-472D-B576-3C990003898A}">
      <dgm:prSet phldrT="[Tekst]" custT="1"/>
      <dgm:spPr>
        <a:solidFill>
          <a:srgbClr val="990000"/>
        </a:solidFill>
      </dgm:spPr>
      <dgm:t>
        <a:bodyPr/>
        <a:lstStyle/>
        <a:p>
          <a:r>
            <a:rPr lang="hr-HR" sz="2500" dirty="0"/>
            <a:t>Nagrađivanja</a:t>
          </a:r>
        </a:p>
      </dgm:t>
    </dgm:pt>
    <dgm:pt modelId="{434D0019-BD6B-45F8-BC7C-134250B38EF6}" type="parTrans" cxnId="{0B8BA86B-EB42-4A85-BF7F-3DDC3EC94247}">
      <dgm:prSet/>
      <dgm:spPr/>
      <dgm:t>
        <a:bodyPr/>
        <a:lstStyle/>
        <a:p>
          <a:endParaRPr lang="hr-HR"/>
        </a:p>
      </dgm:t>
    </dgm:pt>
    <dgm:pt modelId="{B42E1D3D-2ACD-445D-A2B6-68381327A3A5}" type="sibTrans" cxnId="{0B8BA86B-EB42-4A85-BF7F-3DDC3EC94247}">
      <dgm:prSet/>
      <dgm:spPr/>
      <dgm:t>
        <a:bodyPr/>
        <a:lstStyle/>
        <a:p>
          <a:endParaRPr lang="hr-HR"/>
        </a:p>
      </dgm:t>
    </dgm:pt>
    <dgm:pt modelId="{A3C46823-1647-4C76-A519-B4FAD2109FFE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Stimulacije na plaću </a:t>
          </a:r>
        </a:p>
      </dgm:t>
    </dgm:pt>
    <dgm:pt modelId="{1D981255-9F5C-41F7-931D-BCEEF5678530}" type="parTrans" cxnId="{C3B327FB-78EC-4035-9C2E-A4ABB4950EBB}">
      <dgm:prSet/>
      <dgm:spPr/>
      <dgm:t>
        <a:bodyPr/>
        <a:lstStyle/>
        <a:p>
          <a:endParaRPr lang="hr-HR"/>
        </a:p>
      </dgm:t>
    </dgm:pt>
    <dgm:pt modelId="{5A08E27A-D4DB-466E-98C3-B50AE21271D8}" type="sibTrans" cxnId="{C3B327FB-78EC-4035-9C2E-A4ABB4950EBB}">
      <dgm:prSet/>
      <dgm:spPr/>
      <dgm:t>
        <a:bodyPr/>
        <a:lstStyle/>
        <a:p>
          <a:endParaRPr lang="hr-HR"/>
        </a:p>
      </dgm:t>
    </dgm:pt>
    <dgm:pt modelId="{FC6F2F7F-49E2-43F4-9659-D7164F8918F6}">
      <dgm:prSet phldrT="[Tekst]"/>
      <dgm:spPr>
        <a:solidFill>
          <a:srgbClr val="990000"/>
        </a:solidFill>
      </dgm:spPr>
      <dgm:t>
        <a:bodyPr/>
        <a:lstStyle/>
        <a:p>
          <a:r>
            <a:rPr lang="hr-HR" baseline="0" dirty="0"/>
            <a:t>Nagrade</a:t>
          </a:r>
        </a:p>
        <a:p>
          <a:r>
            <a:rPr lang="hr-HR" baseline="0" dirty="0"/>
            <a:t> - odlazak na sajam</a:t>
          </a:r>
        </a:p>
        <a:p>
          <a:r>
            <a:rPr lang="hr-HR" baseline="0" dirty="0"/>
            <a:t>- zaposlenik mjeseca </a:t>
          </a:r>
          <a:endParaRPr lang="hr-HR" dirty="0"/>
        </a:p>
      </dgm:t>
    </dgm:pt>
    <dgm:pt modelId="{F27CE805-5570-4A16-B318-B37F7940457F}" type="parTrans" cxnId="{107B5FF7-34E4-41B4-9372-A10E41AFB41B}">
      <dgm:prSet/>
      <dgm:spPr/>
      <dgm:t>
        <a:bodyPr/>
        <a:lstStyle/>
        <a:p>
          <a:endParaRPr lang="hr-HR"/>
        </a:p>
      </dgm:t>
    </dgm:pt>
    <dgm:pt modelId="{59DCE6AD-EC49-4580-8424-C098DC774169}" type="sibTrans" cxnId="{107B5FF7-34E4-41B4-9372-A10E41AFB41B}">
      <dgm:prSet/>
      <dgm:spPr/>
      <dgm:t>
        <a:bodyPr/>
        <a:lstStyle/>
        <a:p>
          <a:endParaRPr lang="hr-HR"/>
        </a:p>
      </dgm:t>
    </dgm:pt>
    <dgm:pt modelId="{99AAC7C3-8D2E-4043-BC00-F746CEFC68AF}" type="pres">
      <dgm:prSet presAssocID="{4745945F-6694-47E8-9D5D-7F991420ED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E1988E-FD95-40E8-997D-020725B2ADA1}" type="pres">
      <dgm:prSet presAssocID="{283C926F-CF86-472D-B576-3C990003898A}" presName="centerShape" presStyleLbl="node0" presStyleIdx="0" presStyleCnt="1" custScaleX="114006" custScaleY="107214"/>
      <dgm:spPr/>
    </dgm:pt>
    <dgm:pt modelId="{8FADD537-1929-4834-B09A-CF593DE60212}" type="pres">
      <dgm:prSet presAssocID="{1D981255-9F5C-41F7-931D-BCEEF5678530}" presName="parTrans" presStyleLbl="bgSibTrans2D1" presStyleIdx="0" presStyleCnt="2"/>
      <dgm:spPr/>
    </dgm:pt>
    <dgm:pt modelId="{A6271D35-801B-4B36-90A5-6564900763D5}" type="pres">
      <dgm:prSet presAssocID="{A3C46823-1647-4C76-A519-B4FAD2109FFE}" presName="node" presStyleLbl="node1" presStyleIdx="0" presStyleCnt="2">
        <dgm:presLayoutVars>
          <dgm:bulletEnabled val="1"/>
        </dgm:presLayoutVars>
      </dgm:prSet>
      <dgm:spPr/>
    </dgm:pt>
    <dgm:pt modelId="{32D4EF50-5E3F-479C-8519-D6A82888CEF6}" type="pres">
      <dgm:prSet presAssocID="{F27CE805-5570-4A16-B318-B37F7940457F}" presName="parTrans" presStyleLbl="bgSibTrans2D1" presStyleIdx="1" presStyleCnt="2"/>
      <dgm:spPr/>
    </dgm:pt>
    <dgm:pt modelId="{93F2938F-3C32-45C9-940A-D29749B5952D}" type="pres">
      <dgm:prSet presAssocID="{FC6F2F7F-49E2-43F4-9659-D7164F8918F6}" presName="node" presStyleLbl="node1" presStyleIdx="1" presStyleCnt="2">
        <dgm:presLayoutVars>
          <dgm:bulletEnabled val="1"/>
        </dgm:presLayoutVars>
      </dgm:prSet>
      <dgm:spPr/>
    </dgm:pt>
  </dgm:ptLst>
  <dgm:cxnLst>
    <dgm:cxn modelId="{A7D08433-1970-4B0B-A4B8-0E8B07B79A98}" type="presOf" srcId="{1D981255-9F5C-41F7-931D-BCEEF5678530}" destId="{8FADD537-1929-4834-B09A-CF593DE60212}" srcOrd="0" destOrd="0" presId="urn:microsoft.com/office/officeart/2005/8/layout/radial4"/>
    <dgm:cxn modelId="{0B8BA86B-EB42-4A85-BF7F-3DDC3EC94247}" srcId="{4745945F-6694-47E8-9D5D-7F991420ED7F}" destId="{283C926F-CF86-472D-B576-3C990003898A}" srcOrd="0" destOrd="0" parTransId="{434D0019-BD6B-45F8-BC7C-134250B38EF6}" sibTransId="{B42E1D3D-2ACD-445D-A2B6-68381327A3A5}"/>
    <dgm:cxn modelId="{DFB4CF70-40A8-4E0E-8464-0C7E3DA8F389}" type="presOf" srcId="{4745945F-6694-47E8-9D5D-7F991420ED7F}" destId="{99AAC7C3-8D2E-4043-BC00-F746CEFC68AF}" srcOrd="0" destOrd="0" presId="urn:microsoft.com/office/officeart/2005/8/layout/radial4"/>
    <dgm:cxn modelId="{63983796-477B-492B-9AC1-E934BC6D2891}" type="presOf" srcId="{F27CE805-5570-4A16-B318-B37F7940457F}" destId="{32D4EF50-5E3F-479C-8519-D6A82888CEF6}" srcOrd="0" destOrd="0" presId="urn:microsoft.com/office/officeart/2005/8/layout/radial4"/>
    <dgm:cxn modelId="{8EAC88A2-548D-4EF1-9790-6654CC0277BD}" type="presOf" srcId="{FC6F2F7F-49E2-43F4-9659-D7164F8918F6}" destId="{93F2938F-3C32-45C9-940A-D29749B5952D}" srcOrd="0" destOrd="0" presId="urn:microsoft.com/office/officeart/2005/8/layout/radial4"/>
    <dgm:cxn modelId="{A3CC5BED-A8E2-4CB6-A87D-A35A8A64F2FC}" type="presOf" srcId="{A3C46823-1647-4C76-A519-B4FAD2109FFE}" destId="{A6271D35-801B-4B36-90A5-6564900763D5}" srcOrd="0" destOrd="0" presId="urn:microsoft.com/office/officeart/2005/8/layout/radial4"/>
    <dgm:cxn modelId="{EC4FECF6-2AA9-4185-AA80-2570D3DE3CB9}" type="presOf" srcId="{283C926F-CF86-472D-B576-3C990003898A}" destId="{4DE1988E-FD95-40E8-997D-020725B2ADA1}" srcOrd="0" destOrd="0" presId="urn:microsoft.com/office/officeart/2005/8/layout/radial4"/>
    <dgm:cxn modelId="{107B5FF7-34E4-41B4-9372-A10E41AFB41B}" srcId="{283C926F-CF86-472D-B576-3C990003898A}" destId="{FC6F2F7F-49E2-43F4-9659-D7164F8918F6}" srcOrd="1" destOrd="0" parTransId="{F27CE805-5570-4A16-B318-B37F7940457F}" sibTransId="{59DCE6AD-EC49-4580-8424-C098DC774169}"/>
    <dgm:cxn modelId="{C3B327FB-78EC-4035-9C2E-A4ABB4950EBB}" srcId="{283C926F-CF86-472D-B576-3C990003898A}" destId="{A3C46823-1647-4C76-A519-B4FAD2109FFE}" srcOrd="0" destOrd="0" parTransId="{1D981255-9F5C-41F7-931D-BCEEF5678530}" sibTransId="{5A08E27A-D4DB-466E-98C3-B50AE21271D8}"/>
    <dgm:cxn modelId="{0A1EFCB7-12E0-4B30-91C7-9D808CC91EF6}" type="presParOf" srcId="{99AAC7C3-8D2E-4043-BC00-F746CEFC68AF}" destId="{4DE1988E-FD95-40E8-997D-020725B2ADA1}" srcOrd="0" destOrd="0" presId="urn:microsoft.com/office/officeart/2005/8/layout/radial4"/>
    <dgm:cxn modelId="{A0E95E8D-7CD1-4A43-9AF4-4A36B421F878}" type="presParOf" srcId="{99AAC7C3-8D2E-4043-BC00-F746CEFC68AF}" destId="{8FADD537-1929-4834-B09A-CF593DE60212}" srcOrd="1" destOrd="0" presId="urn:microsoft.com/office/officeart/2005/8/layout/radial4"/>
    <dgm:cxn modelId="{607F0D4D-9AF6-4E33-8A34-ACCD0122C39E}" type="presParOf" srcId="{99AAC7C3-8D2E-4043-BC00-F746CEFC68AF}" destId="{A6271D35-801B-4B36-90A5-6564900763D5}" srcOrd="2" destOrd="0" presId="urn:microsoft.com/office/officeart/2005/8/layout/radial4"/>
    <dgm:cxn modelId="{1898941E-AE69-4CF8-A236-BD3776A890AC}" type="presParOf" srcId="{99AAC7C3-8D2E-4043-BC00-F746CEFC68AF}" destId="{32D4EF50-5E3F-479C-8519-D6A82888CEF6}" srcOrd="3" destOrd="0" presId="urn:microsoft.com/office/officeart/2005/8/layout/radial4"/>
    <dgm:cxn modelId="{08F12BB3-E38E-42B1-A7F6-501DF7A6EE4D}" type="presParOf" srcId="{99AAC7C3-8D2E-4043-BC00-F746CEFC68AF}" destId="{93F2938F-3C32-45C9-940A-D29749B5952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A85A4-857A-4BBC-A866-C3BD08EC005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0A9383-D937-4DF9-A9E8-7D0E4A9A4A0F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Petar Dumančić</a:t>
          </a:r>
        </a:p>
      </dgm:t>
    </dgm:pt>
    <dgm:pt modelId="{DE1423F4-DB79-42CA-8CA9-BCB5B95D1978}" type="parTrans" cxnId="{22DDBCA4-A127-428D-9D6D-6613F0090165}">
      <dgm:prSet/>
      <dgm:spPr/>
      <dgm:t>
        <a:bodyPr/>
        <a:lstStyle/>
        <a:p>
          <a:endParaRPr lang="hr-HR"/>
        </a:p>
      </dgm:t>
    </dgm:pt>
    <dgm:pt modelId="{8732BEAB-5EE5-4A62-B624-11C76BA45C14}" type="sibTrans" cxnId="{22DDBCA4-A127-428D-9D6D-6613F0090165}">
      <dgm:prSet/>
      <dgm:spPr/>
      <dgm:t>
        <a:bodyPr/>
        <a:lstStyle/>
        <a:p>
          <a:endParaRPr lang="hr-HR"/>
        </a:p>
      </dgm:t>
    </dgm:pt>
    <dgm:pt modelId="{D523E760-01B6-4AAD-8358-947B8A46C13A}">
      <dgm:prSet phldrT="[Tekst]" custT="1"/>
      <dgm:spPr/>
      <dgm:t>
        <a:bodyPr/>
        <a:lstStyle/>
        <a:p>
          <a:r>
            <a:rPr lang="hr-HR" sz="1600" dirty="0"/>
            <a:t>Vještine uvjeravanja - Argumentirano govorenje 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081D96DF-2FD5-4619-B9CA-8381C4BA4E81}" type="parTrans" cxnId="{2B95069D-625F-43FD-8E34-87BD22FDB2CA}">
      <dgm:prSet/>
      <dgm:spPr/>
      <dgm:t>
        <a:bodyPr/>
        <a:lstStyle/>
        <a:p>
          <a:endParaRPr lang="hr-HR"/>
        </a:p>
      </dgm:t>
    </dgm:pt>
    <dgm:pt modelId="{D2E07601-C7FB-45F8-BCD4-6800C305665C}" type="sibTrans" cxnId="{2B95069D-625F-43FD-8E34-87BD22FDB2CA}">
      <dgm:prSet/>
      <dgm:spPr/>
      <dgm:t>
        <a:bodyPr/>
        <a:lstStyle/>
        <a:p>
          <a:endParaRPr lang="hr-HR"/>
        </a:p>
      </dgm:t>
    </dgm:pt>
    <dgm:pt modelId="{F17ED836-891C-437F-B203-1721A22DF641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Mihaela Kožić</a:t>
          </a:r>
        </a:p>
      </dgm:t>
    </dgm:pt>
    <dgm:pt modelId="{698FBE6F-9A88-42CA-AA69-3754D8274E3B}" type="parTrans" cxnId="{4721AB41-310A-4E2A-B007-7574AA06E658}">
      <dgm:prSet/>
      <dgm:spPr/>
      <dgm:t>
        <a:bodyPr/>
        <a:lstStyle/>
        <a:p>
          <a:endParaRPr lang="hr-HR"/>
        </a:p>
      </dgm:t>
    </dgm:pt>
    <dgm:pt modelId="{F41FF4D5-5AEE-4C5F-8A60-615A90718F74}" type="sibTrans" cxnId="{4721AB41-310A-4E2A-B007-7574AA06E658}">
      <dgm:prSet/>
      <dgm:spPr/>
      <dgm:t>
        <a:bodyPr/>
        <a:lstStyle/>
        <a:p>
          <a:endParaRPr lang="hr-HR"/>
        </a:p>
      </dgm:t>
    </dgm:pt>
    <dgm:pt modelId="{BCFCDB9E-D78D-463D-A913-98C8ABBFA887}">
      <dgm:prSet phldrT="[Tekst]" custT="1"/>
      <dgm:spPr/>
      <dgm:t>
        <a:bodyPr/>
        <a:lstStyle/>
        <a:p>
          <a:r>
            <a:rPr lang="pl-PL" sz="1600" dirty="0"/>
            <a:t>Brzo osposobljavanje za rad na računalu (Windows, Word i Internet)</a:t>
          </a:r>
          <a:r>
            <a:rPr lang="hr-HR" sz="1600" dirty="0"/>
            <a:t> 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1A66369C-B56D-4B6C-ADB4-866F8186B805}" type="parTrans" cxnId="{259E0118-A9EC-4BF5-86D6-10AC0B43C5A4}">
      <dgm:prSet/>
      <dgm:spPr/>
      <dgm:t>
        <a:bodyPr/>
        <a:lstStyle/>
        <a:p>
          <a:endParaRPr lang="hr-HR"/>
        </a:p>
      </dgm:t>
    </dgm:pt>
    <dgm:pt modelId="{D345F02A-0EDB-467E-9EFB-3A0F94E20198}" type="sibTrans" cxnId="{259E0118-A9EC-4BF5-86D6-10AC0B43C5A4}">
      <dgm:prSet/>
      <dgm:spPr/>
      <dgm:t>
        <a:bodyPr/>
        <a:lstStyle/>
        <a:p>
          <a:endParaRPr lang="hr-HR"/>
        </a:p>
      </dgm:t>
    </dgm:pt>
    <dgm:pt modelId="{40196CF1-58E6-4E0E-847F-69F72AF1F13D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Helena Blaž</a:t>
          </a:r>
        </a:p>
      </dgm:t>
    </dgm:pt>
    <dgm:pt modelId="{DCC8F0CA-91D0-4728-A78C-99CC420BEFBF}" type="parTrans" cxnId="{BECA2AEA-0115-422A-BB77-8F71D724BD48}">
      <dgm:prSet/>
      <dgm:spPr/>
      <dgm:t>
        <a:bodyPr/>
        <a:lstStyle/>
        <a:p>
          <a:endParaRPr lang="hr-HR"/>
        </a:p>
      </dgm:t>
    </dgm:pt>
    <dgm:pt modelId="{097E5B4A-0434-4C00-8083-8A2175844463}" type="sibTrans" cxnId="{BECA2AEA-0115-422A-BB77-8F71D724BD48}">
      <dgm:prSet/>
      <dgm:spPr/>
      <dgm:t>
        <a:bodyPr/>
        <a:lstStyle/>
        <a:p>
          <a:endParaRPr lang="hr-HR"/>
        </a:p>
      </dgm:t>
    </dgm:pt>
    <dgm:pt modelId="{B97262B4-600D-4574-94C5-0DC905B48BB8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Petar </a:t>
          </a:r>
          <a:r>
            <a:rPr lang="hr-HR" dirty="0" err="1"/>
            <a:t>Baronica</a:t>
          </a:r>
          <a:endParaRPr lang="hr-HR" dirty="0"/>
        </a:p>
      </dgm:t>
    </dgm:pt>
    <dgm:pt modelId="{07D80455-E32B-4A96-A206-332325EEFE92}" type="parTrans" cxnId="{71393A11-6CC7-4F18-A6FD-8C684ED8E22C}">
      <dgm:prSet/>
      <dgm:spPr/>
      <dgm:t>
        <a:bodyPr/>
        <a:lstStyle/>
        <a:p>
          <a:endParaRPr lang="hr-HR"/>
        </a:p>
      </dgm:t>
    </dgm:pt>
    <dgm:pt modelId="{6F102D60-A692-4C7C-BFDF-73828BD8DBA8}" type="sibTrans" cxnId="{71393A11-6CC7-4F18-A6FD-8C684ED8E22C}">
      <dgm:prSet/>
      <dgm:spPr/>
      <dgm:t>
        <a:bodyPr/>
        <a:lstStyle/>
        <a:p>
          <a:endParaRPr lang="hr-HR"/>
        </a:p>
      </dgm:t>
    </dgm:pt>
    <dgm:pt modelId="{4A70C835-D977-4BD0-9AE5-835DA1CA51C9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Anja Dražić</a:t>
          </a:r>
        </a:p>
      </dgm:t>
    </dgm:pt>
    <dgm:pt modelId="{BE1CCDD3-29B2-4E47-985F-C89A9F44FE6C}" type="parTrans" cxnId="{3DAB863B-6631-4F92-8272-3C740F33BA91}">
      <dgm:prSet/>
      <dgm:spPr/>
      <dgm:t>
        <a:bodyPr/>
        <a:lstStyle/>
        <a:p>
          <a:endParaRPr lang="hr-HR"/>
        </a:p>
      </dgm:t>
    </dgm:pt>
    <dgm:pt modelId="{4A2D1F4F-9CE4-4E46-8401-BA9C9CA1A5A0}" type="sibTrans" cxnId="{3DAB863B-6631-4F92-8272-3C740F33BA91}">
      <dgm:prSet/>
      <dgm:spPr/>
      <dgm:t>
        <a:bodyPr/>
        <a:lstStyle/>
        <a:p>
          <a:endParaRPr lang="hr-HR"/>
        </a:p>
      </dgm:t>
    </dgm:pt>
    <dgm:pt modelId="{5CDD60DC-AA65-42D5-AA9D-79CABFBFDC43}">
      <dgm:prSet phldrT="[Tekst]" custT="1"/>
      <dgm:spPr/>
      <dgm:t>
        <a:bodyPr/>
        <a:lstStyle/>
        <a:p>
          <a:r>
            <a:rPr lang="hr-HR" sz="1600" dirty="0"/>
            <a:t>Edukacija za voditelje ureda(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EA154CC0-2F26-4845-A840-B9FE5B5C2916}" type="parTrans" cxnId="{90FE4CB1-44AB-4ED6-BD8E-91844E3C6E89}">
      <dgm:prSet/>
      <dgm:spPr/>
      <dgm:t>
        <a:bodyPr/>
        <a:lstStyle/>
        <a:p>
          <a:endParaRPr lang="hr-HR"/>
        </a:p>
      </dgm:t>
    </dgm:pt>
    <dgm:pt modelId="{7BBB27A3-A507-4814-B737-113D0C889FC4}" type="sibTrans" cxnId="{90FE4CB1-44AB-4ED6-BD8E-91844E3C6E89}">
      <dgm:prSet/>
      <dgm:spPr/>
      <dgm:t>
        <a:bodyPr/>
        <a:lstStyle/>
        <a:p>
          <a:endParaRPr lang="hr-HR"/>
        </a:p>
      </dgm:t>
    </dgm:pt>
    <dgm:pt modelId="{7D57F58F-A272-4678-AB46-FD38B84A874F}">
      <dgm:prSet phldrT="[Tekst]" custT="1"/>
      <dgm:spPr/>
      <dgm:t>
        <a:bodyPr/>
        <a:lstStyle/>
        <a:p>
          <a:r>
            <a:rPr lang="hr-HR" sz="1600" dirty="0"/>
            <a:t>Prodajne vještine(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D4E8B6C7-694A-4876-8A2A-B5CC7A8B6874}" type="parTrans" cxnId="{5B3D2FCE-6CFA-4787-B93F-4340F205F11F}">
      <dgm:prSet/>
      <dgm:spPr/>
      <dgm:t>
        <a:bodyPr/>
        <a:lstStyle/>
        <a:p>
          <a:endParaRPr lang="hr-HR"/>
        </a:p>
      </dgm:t>
    </dgm:pt>
    <dgm:pt modelId="{B50A7AE9-AD8F-493C-9605-928AB6607A8F}" type="sibTrans" cxnId="{5B3D2FCE-6CFA-4787-B93F-4340F205F11F}">
      <dgm:prSet/>
      <dgm:spPr/>
      <dgm:t>
        <a:bodyPr/>
        <a:lstStyle/>
        <a:p>
          <a:endParaRPr lang="hr-HR"/>
        </a:p>
      </dgm:t>
    </dgm:pt>
    <dgm:pt modelId="{C6DC50E8-186F-49BA-979C-BDC279FD07FA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Paulina Ivanković</a:t>
          </a:r>
        </a:p>
      </dgm:t>
    </dgm:pt>
    <dgm:pt modelId="{4B0FCBE6-9013-4C56-8DAA-B1B20F3E9530}" type="parTrans" cxnId="{2C144158-D857-49C8-8649-8402415E4F4F}">
      <dgm:prSet/>
      <dgm:spPr/>
      <dgm:t>
        <a:bodyPr/>
        <a:lstStyle/>
        <a:p>
          <a:endParaRPr lang="hr-HR"/>
        </a:p>
      </dgm:t>
    </dgm:pt>
    <dgm:pt modelId="{D618F8F3-36E5-4FCF-A8DE-DF4805442F47}" type="sibTrans" cxnId="{2C144158-D857-49C8-8649-8402415E4F4F}">
      <dgm:prSet/>
      <dgm:spPr/>
      <dgm:t>
        <a:bodyPr/>
        <a:lstStyle/>
        <a:p>
          <a:endParaRPr lang="hr-HR"/>
        </a:p>
      </dgm:t>
    </dgm:pt>
    <dgm:pt modelId="{838A0EE7-F160-4C4F-B1F9-EA1D79823811}">
      <dgm:prSet phldrT="[Tekst]" custT="1"/>
      <dgm:spPr/>
      <dgm:t>
        <a:bodyPr/>
        <a:lstStyle/>
        <a:p>
          <a:r>
            <a:rPr lang="hr-HR" sz="1600" dirty="0"/>
            <a:t>Stručno usavršavanje marketinške komunikacije(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60897A06-C346-4470-AB36-3DE6D16930F5}" type="parTrans" cxnId="{04F59DA8-BCBF-4E9B-BFE4-41452000B263}">
      <dgm:prSet/>
      <dgm:spPr/>
      <dgm:t>
        <a:bodyPr/>
        <a:lstStyle/>
        <a:p>
          <a:endParaRPr lang="hr-HR"/>
        </a:p>
      </dgm:t>
    </dgm:pt>
    <dgm:pt modelId="{6732FA2C-F2D0-4643-BE76-CF3DF236E4F1}" type="sibTrans" cxnId="{04F59DA8-BCBF-4E9B-BFE4-41452000B263}">
      <dgm:prSet/>
      <dgm:spPr/>
      <dgm:t>
        <a:bodyPr/>
        <a:lstStyle/>
        <a:p>
          <a:endParaRPr lang="hr-HR"/>
        </a:p>
      </dgm:t>
    </dgm:pt>
    <dgm:pt modelId="{0375C2DA-D295-4C7A-8362-ED3CE9E5A0F1}">
      <dgm:prSet phldrT="[Tekst]" custT="1"/>
      <dgm:spPr/>
      <dgm:t>
        <a:bodyPr/>
        <a:lstStyle/>
        <a:p>
          <a:r>
            <a:rPr lang="hr-HR" sz="1600" dirty="0"/>
            <a:t>Knjigovodstvo na računalu (</a:t>
          </a:r>
          <a:r>
            <a:rPr lang="hr-HR" sz="1600" dirty="0" err="1"/>
            <a:t>Edukacentar</a:t>
          </a:r>
          <a:r>
            <a:rPr lang="hr-HR" sz="1600" dirty="0"/>
            <a:t>)</a:t>
          </a:r>
        </a:p>
      </dgm:t>
    </dgm:pt>
    <dgm:pt modelId="{C9155B1C-F05B-4291-8C29-AB3744A8166F}" type="parTrans" cxnId="{5E82A6DD-4286-40B9-A770-B27FB46A8B9E}">
      <dgm:prSet/>
      <dgm:spPr/>
      <dgm:t>
        <a:bodyPr/>
        <a:lstStyle/>
        <a:p>
          <a:endParaRPr lang="hr-HR"/>
        </a:p>
      </dgm:t>
    </dgm:pt>
    <dgm:pt modelId="{0CD43B4A-6A39-48A6-91C5-466EBCE093F0}" type="sibTrans" cxnId="{5E82A6DD-4286-40B9-A770-B27FB46A8B9E}">
      <dgm:prSet/>
      <dgm:spPr/>
      <dgm:t>
        <a:bodyPr/>
        <a:lstStyle/>
        <a:p>
          <a:endParaRPr lang="hr-HR"/>
        </a:p>
      </dgm:t>
    </dgm:pt>
    <dgm:pt modelId="{9D41645A-A483-449D-91FF-9757954CD4CF}">
      <dgm:prSet phldrT="[Tekst]" custT="1"/>
      <dgm:spPr/>
      <dgm:t>
        <a:bodyPr/>
        <a:lstStyle/>
        <a:p>
          <a:r>
            <a:rPr lang="hr-HR" sz="1600" dirty="0"/>
            <a:t>Financiranje poslovanja(</a:t>
          </a:r>
          <a:r>
            <a:rPr lang="hr-HR" sz="1600" dirty="0" err="1"/>
            <a:t>SmartBiz</a:t>
          </a:r>
          <a:r>
            <a:rPr lang="hr-HR" sz="1600" dirty="0"/>
            <a:t>)</a:t>
          </a:r>
        </a:p>
      </dgm:t>
    </dgm:pt>
    <dgm:pt modelId="{FD7B4DCD-C502-465C-9B71-F14D42B7040A}" type="parTrans" cxnId="{1D2A9320-49F1-4B80-9195-E1435BE4BCA4}">
      <dgm:prSet/>
      <dgm:spPr/>
      <dgm:t>
        <a:bodyPr/>
        <a:lstStyle/>
        <a:p>
          <a:endParaRPr lang="en-US"/>
        </a:p>
      </dgm:t>
    </dgm:pt>
    <dgm:pt modelId="{3B533DB6-4C16-4380-B6F3-A69E3906F677}" type="sibTrans" cxnId="{1D2A9320-49F1-4B80-9195-E1435BE4BCA4}">
      <dgm:prSet/>
      <dgm:spPr/>
      <dgm:t>
        <a:bodyPr/>
        <a:lstStyle/>
        <a:p>
          <a:endParaRPr lang="en-US"/>
        </a:p>
      </dgm:t>
    </dgm:pt>
    <dgm:pt modelId="{47A32BBA-0332-4684-B700-03C0080AEF89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Marija Devčić</a:t>
          </a:r>
        </a:p>
      </dgm:t>
    </dgm:pt>
    <dgm:pt modelId="{274B2904-EC4D-4E6C-A000-55ADFD5C0BD9}" type="parTrans" cxnId="{20C58ABF-04B6-4C89-B855-EFD0557F8054}">
      <dgm:prSet/>
      <dgm:spPr/>
      <dgm:t>
        <a:bodyPr/>
        <a:lstStyle/>
        <a:p>
          <a:endParaRPr lang="en-US"/>
        </a:p>
      </dgm:t>
    </dgm:pt>
    <dgm:pt modelId="{8F4B1CBE-E7EF-49D6-9C22-016140C61D67}" type="sibTrans" cxnId="{20C58ABF-04B6-4C89-B855-EFD0557F8054}">
      <dgm:prSet/>
      <dgm:spPr/>
      <dgm:t>
        <a:bodyPr/>
        <a:lstStyle/>
        <a:p>
          <a:endParaRPr lang="en-US"/>
        </a:p>
      </dgm:t>
    </dgm:pt>
    <dgm:pt modelId="{EEAB03E5-E9F1-4AE0-AF75-D9E6F8E8DAD0}">
      <dgm:prSet phldrT="[Tekst]" custT="1"/>
      <dgm:spPr/>
      <dgm:t>
        <a:bodyPr/>
        <a:lstStyle/>
        <a:p>
          <a:r>
            <a:rPr lang="hr-HR" sz="1600" dirty="0"/>
            <a:t>Kako stvoriti uspješan tim i upravljati njime(</a:t>
          </a:r>
          <a:r>
            <a:rPr lang="hr-HR" sz="1600" dirty="0" err="1"/>
            <a:t>SmartBiz</a:t>
          </a:r>
          <a:r>
            <a:rPr lang="hr-HR" sz="1600" dirty="0"/>
            <a:t>)</a:t>
          </a:r>
        </a:p>
      </dgm:t>
    </dgm:pt>
    <dgm:pt modelId="{7084FC18-A05B-4CB2-92BF-CB6B06257966}" type="parTrans" cxnId="{2A810A76-7B42-4780-9929-179D16CFA47D}">
      <dgm:prSet/>
      <dgm:spPr/>
      <dgm:t>
        <a:bodyPr/>
        <a:lstStyle/>
        <a:p>
          <a:endParaRPr lang="en-US"/>
        </a:p>
      </dgm:t>
    </dgm:pt>
    <dgm:pt modelId="{42F3C679-A824-42B1-BE37-7B98BA8B5618}" type="sibTrans" cxnId="{2A810A76-7B42-4780-9929-179D16CFA47D}">
      <dgm:prSet/>
      <dgm:spPr/>
      <dgm:t>
        <a:bodyPr/>
        <a:lstStyle/>
        <a:p>
          <a:endParaRPr lang="en-US"/>
        </a:p>
      </dgm:t>
    </dgm:pt>
    <dgm:pt modelId="{02A3931F-951E-4CED-BADD-78C668037429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Nikola Budimir</a:t>
          </a:r>
        </a:p>
      </dgm:t>
    </dgm:pt>
    <dgm:pt modelId="{87F027E9-563E-4ECB-8992-3E4A49768C9D}" type="parTrans" cxnId="{BED5FC9B-17F7-4364-99F2-9908505E5146}">
      <dgm:prSet/>
      <dgm:spPr/>
      <dgm:t>
        <a:bodyPr/>
        <a:lstStyle/>
        <a:p>
          <a:endParaRPr lang="en-US"/>
        </a:p>
      </dgm:t>
    </dgm:pt>
    <dgm:pt modelId="{A3A638CE-BF46-4E29-9963-ACD58E19FD3A}" type="sibTrans" cxnId="{BED5FC9B-17F7-4364-99F2-9908505E5146}">
      <dgm:prSet/>
      <dgm:spPr/>
      <dgm:t>
        <a:bodyPr/>
        <a:lstStyle/>
        <a:p>
          <a:endParaRPr lang="en-US"/>
        </a:p>
      </dgm:t>
    </dgm:pt>
    <dgm:pt modelId="{3F81587C-0AD9-4ECE-A841-1386F7FCBAE3}">
      <dgm:prSet phldrT="[Tekst]" custT="1"/>
      <dgm:spPr/>
      <dgm:t>
        <a:bodyPr/>
        <a:lstStyle/>
        <a:p>
          <a:r>
            <a:rPr lang="hr-HR" sz="1600" dirty="0"/>
            <a:t>Poslovno komuniciranje(</a:t>
          </a:r>
          <a:r>
            <a:rPr lang="hr-HR" sz="1600" dirty="0" err="1"/>
            <a:t>SmartBiz</a:t>
          </a:r>
          <a:r>
            <a:rPr lang="hr-HR" sz="1600" dirty="0"/>
            <a:t>)</a:t>
          </a:r>
        </a:p>
      </dgm:t>
    </dgm:pt>
    <dgm:pt modelId="{B73F8452-CA5B-44B4-80A9-10284C1DCFC5}" type="parTrans" cxnId="{DE995E0F-113B-47D6-B39D-DED98C164308}">
      <dgm:prSet/>
      <dgm:spPr/>
      <dgm:t>
        <a:bodyPr/>
        <a:lstStyle/>
        <a:p>
          <a:endParaRPr lang="en-US"/>
        </a:p>
      </dgm:t>
    </dgm:pt>
    <dgm:pt modelId="{A6086642-27B2-4B22-AD1E-ABF32979DCBE}" type="sibTrans" cxnId="{DE995E0F-113B-47D6-B39D-DED98C164308}">
      <dgm:prSet/>
      <dgm:spPr/>
      <dgm:t>
        <a:bodyPr/>
        <a:lstStyle/>
        <a:p>
          <a:endParaRPr lang="en-US"/>
        </a:p>
      </dgm:t>
    </dgm:pt>
    <dgm:pt modelId="{1D608D18-F617-43EB-B8D0-D2DC5A63EB3C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Karla </a:t>
          </a:r>
          <a:r>
            <a:rPr lang="hr-HR" dirty="0" err="1"/>
            <a:t>Kuruc</a:t>
          </a:r>
          <a:endParaRPr lang="hr-HR" dirty="0"/>
        </a:p>
      </dgm:t>
    </dgm:pt>
    <dgm:pt modelId="{213D33CC-84A3-4FFE-9964-B2FF79B3936D}" type="parTrans" cxnId="{BDC1E070-D514-4B51-801A-35189B1028D6}">
      <dgm:prSet/>
      <dgm:spPr/>
      <dgm:t>
        <a:bodyPr/>
        <a:lstStyle/>
        <a:p>
          <a:endParaRPr lang="en-US"/>
        </a:p>
      </dgm:t>
    </dgm:pt>
    <dgm:pt modelId="{1543DF46-6CE0-4FF0-92E3-321826DB2D8C}" type="sibTrans" cxnId="{BDC1E070-D514-4B51-801A-35189B1028D6}">
      <dgm:prSet/>
      <dgm:spPr/>
      <dgm:t>
        <a:bodyPr/>
        <a:lstStyle/>
        <a:p>
          <a:endParaRPr lang="en-US"/>
        </a:p>
      </dgm:t>
    </dgm:pt>
    <dgm:pt modelId="{AD461A52-E70C-42FF-BF35-D3E7A8BA1ED5}">
      <dgm:prSet phldrT="[Tekst]" custT="1"/>
      <dgm:spPr/>
      <dgm:t>
        <a:bodyPr/>
        <a:lstStyle/>
        <a:p>
          <a:r>
            <a:rPr lang="hr-HR" sz="1600" dirty="0"/>
            <a:t>Praktična radionica za naručitelje i ponuditelje(</a:t>
          </a:r>
          <a:r>
            <a:rPr lang="hr-HR" sz="1600" dirty="0" err="1"/>
            <a:t>SmartBiz</a:t>
          </a:r>
          <a:r>
            <a:rPr lang="hr-HR" sz="1600" dirty="0"/>
            <a:t>)</a:t>
          </a:r>
        </a:p>
      </dgm:t>
    </dgm:pt>
    <dgm:pt modelId="{2554F982-D26E-4A86-B5E4-D65F1FCFA3F6}" type="parTrans" cxnId="{4B43FD5D-AA32-4104-A6CB-1D2905ABAB0F}">
      <dgm:prSet/>
      <dgm:spPr/>
      <dgm:t>
        <a:bodyPr/>
        <a:lstStyle/>
        <a:p>
          <a:endParaRPr lang="en-US"/>
        </a:p>
      </dgm:t>
    </dgm:pt>
    <dgm:pt modelId="{92CA6262-270F-4114-8AFC-BFDA5D9BA7AB}" type="sibTrans" cxnId="{4B43FD5D-AA32-4104-A6CB-1D2905ABAB0F}">
      <dgm:prSet/>
      <dgm:spPr/>
      <dgm:t>
        <a:bodyPr/>
        <a:lstStyle/>
        <a:p>
          <a:endParaRPr lang="en-US"/>
        </a:p>
      </dgm:t>
    </dgm:pt>
    <dgm:pt modelId="{A99333B5-54C7-48CF-B393-0AB4C013EAC7}">
      <dgm:prSet custT="1"/>
      <dgm:spPr/>
      <dgm:t>
        <a:bodyPr/>
        <a:lstStyle/>
        <a:p>
          <a:endParaRPr lang="hr-HR" sz="1600" dirty="0"/>
        </a:p>
      </dgm:t>
    </dgm:pt>
    <dgm:pt modelId="{D714AF26-8026-441C-88AB-ACBE8947E417}" type="parTrans" cxnId="{3754D78D-27E4-411E-A528-4D01BCE7219D}">
      <dgm:prSet/>
      <dgm:spPr/>
      <dgm:t>
        <a:bodyPr/>
        <a:lstStyle/>
        <a:p>
          <a:endParaRPr lang="hr-HR"/>
        </a:p>
      </dgm:t>
    </dgm:pt>
    <dgm:pt modelId="{3C0F0605-F526-41E7-8774-1D0E29302AC7}" type="sibTrans" cxnId="{3754D78D-27E4-411E-A528-4D01BCE7219D}">
      <dgm:prSet/>
      <dgm:spPr/>
      <dgm:t>
        <a:bodyPr/>
        <a:lstStyle/>
        <a:p>
          <a:endParaRPr lang="hr-HR"/>
        </a:p>
      </dgm:t>
    </dgm:pt>
    <dgm:pt modelId="{C62AE438-F7D5-42D8-B560-0A88F0E179AC}">
      <dgm:prSet phldrT="[Tekst]" custT="1"/>
      <dgm:spPr/>
      <dgm:t>
        <a:bodyPr/>
        <a:lstStyle/>
        <a:p>
          <a:endParaRPr lang="hr-HR" sz="1600" dirty="0"/>
        </a:p>
      </dgm:t>
    </dgm:pt>
    <dgm:pt modelId="{B5E684B8-CDEC-4540-800E-48A29501FB67}" type="parTrans" cxnId="{EAF3E93F-2052-4F99-9D7A-2BA39AA3ED42}">
      <dgm:prSet/>
      <dgm:spPr/>
      <dgm:t>
        <a:bodyPr/>
        <a:lstStyle/>
        <a:p>
          <a:endParaRPr lang="hr-HR"/>
        </a:p>
      </dgm:t>
    </dgm:pt>
    <dgm:pt modelId="{709CA28E-C332-49AE-96EA-8BD4353BEE7C}" type="sibTrans" cxnId="{EAF3E93F-2052-4F99-9D7A-2BA39AA3ED42}">
      <dgm:prSet/>
      <dgm:spPr/>
      <dgm:t>
        <a:bodyPr/>
        <a:lstStyle/>
        <a:p>
          <a:endParaRPr lang="hr-HR"/>
        </a:p>
      </dgm:t>
    </dgm:pt>
    <dgm:pt modelId="{DB1982A9-E3F7-4D99-9D81-51BDE0087F3E}">
      <dgm:prSet custT="1"/>
      <dgm:spPr/>
      <dgm:t>
        <a:bodyPr/>
        <a:lstStyle/>
        <a:p>
          <a:endParaRPr lang="hr-HR" sz="1600" dirty="0"/>
        </a:p>
      </dgm:t>
    </dgm:pt>
    <dgm:pt modelId="{47D3C0C3-5DF0-4DC6-9DEE-5750184BC499}" type="parTrans" cxnId="{9C45E5B9-C1E2-4232-A49A-15E29D55523A}">
      <dgm:prSet/>
      <dgm:spPr/>
      <dgm:t>
        <a:bodyPr/>
        <a:lstStyle/>
        <a:p>
          <a:endParaRPr lang="hr-HR"/>
        </a:p>
      </dgm:t>
    </dgm:pt>
    <dgm:pt modelId="{9EAD7853-70D1-4D44-B82C-1FF94B319D4F}" type="sibTrans" cxnId="{9C45E5B9-C1E2-4232-A49A-15E29D55523A}">
      <dgm:prSet/>
      <dgm:spPr/>
      <dgm:t>
        <a:bodyPr/>
        <a:lstStyle/>
        <a:p>
          <a:endParaRPr lang="hr-HR"/>
        </a:p>
      </dgm:t>
    </dgm:pt>
    <dgm:pt modelId="{88DBBDF7-B6A3-4DDD-AF04-1AC4B1BE7177}">
      <dgm:prSet phldrT="[Tekst]" custT="1"/>
      <dgm:spPr/>
      <dgm:t>
        <a:bodyPr/>
        <a:lstStyle/>
        <a:p>
          <a:endParaRPr lang="hr-HR" sz="1600" dirty="0"/>
        </a:p>
      </dgm:t>
    </dgm:pt>
    <dgm:pt modelId="{5CF84C49-AB04-488C-95E7-9697A7EFD754}" type="parTrans" cxnId="{95355572-9731-4B3A-AA6A-F08A57D79D80}">
      <dgm:prSet/>
      <dgm:spPr/>
      <dgm:t>
        <a:bodyPr/>
        <a:lstStyle/>
        <a:p>
          <a:endParaRPr lang="hr-HR"/>
        </a:p>
      </dgm:t>
    </dgm:pt>
    <dgm:pt modelId="{B36C700F-771E-46A5-9952-F26B1A0E9D60}" type="sibTrans" cxnId="{95355572-9731-4B3A-AA6A-F08A57D79D80}">
      <dgm:prSet/>
      <dgm:spPr/>
      <dgm:t>
        <a:bodyPr/>
        <a:lstStyle/>
        <a:p>
          <a:endParaRPr lang="hr-HR"/>
        </a:p>
      </dgm:t>
    </dgm:pt>
    <dgm:pt modelId="{78FAA6EE-9593-443B-80C8-BC6D65A29244}">
      <dgm:prSet custT="1"/>
      <dgm:spPr/>
      <dgm:t>
        <a:bodyPr/>
        <a:lstStyle/>
        <a:p>
          <a:endParaRPr lang="hr-HR" sz="1600" dirty="0"/>
        </a:p>
      </dgm:t>
    </dgm:pt>
    <dgm:pt modelId="{749146B5-06A7-4B00-ABFB-C16DD1D4A0EA}" type="parTrans" cxnId="{4DB3DE0B-5834-45D6-8B6D-7094EF28FBF1}">
      <dgm:prSet/>
      <dgm:spPr/>
      <dgm:t>
        <a:bodyPr/>
        <a:lstStyle/>
        <a:p>
          <a:endParaRPr lang="hr-HR"/>
        </a:p>
      </dgm:t>
    </dgm:pt>
    <dgm:pt modelId="{2AB7CD0C-3D59-4A69-96D8-23551EECCE00}" type="sibTrans" cxnId="{4DB3DE0B-5834-45D6-8B6D-7094EF28FBF1}">
      <dgm:prSet/>
      <dgm:spPr/>
      <dgm:t>
        <a:bodyPr/>
        <a:lstStyle/>
        <a:p>
          <a:endParaRPr lang="hr-HR"/>
        </a:p>
      </dgm:t>
    </dgm:pt>
    <dgm:pt modelId="{9DBC3726-290F-4186-828B-B3F2791333F3}">
      <dgm:prSet phldrT="[Tekst]" custT="1"/>
      <dgm:spPr/>
      <dgm:t>
        <a:bodyPr/>
        <a:lstStyle/>
        <a:p>
          <a:endParaRPr lang="hr-HR" sz="1600" dirty="0"/>
        </a:p>
      </dgm:t>
    </dgm:pt>
    <dgm:pt modelId="{717A5ECE-004B-434E-99AD-FDA08EAC8872}" type="parTrans" cxnId="{E637FD8B-4D68-4B3C-A3A9-5EDA06062857}">
      <dgm:prSet/>
      <dgm:spPr/>
      <dgm:t>
        <a:bodyPr/>
        <a:lstStyle/>
        <a:p>
          <a:endParaRPr lang="hr-HR"/>
        </a:p>
      </dgm:t>
    </dgm:pt>
    <dgm:pt modelId="{A9C83A1C-295D-424D-B646-0EF42E2429D7}" type="sibTrans" cxnId="{E637FD8B-4D68-4B3C-A3A9-5EDA06062857}">
      <dgm:prSet/>
      <dgm:spPr/>
      <dgm:t>
        <a:bodyPr/>
        <a:lstStyle/>
        <a:p>
          <a:endParaRPr lang="hr-HR"/>
        </a:p>
      </dgm:t>
    </dgm:pt>
    <dgm:pt modelId="{A8DDBAE0-4FE9-488C-99BC-F4D02A4AACB5}">
      <dgm:prSet custT="1"/>
      <dgm:spPr/>
      <dgm:t>
        <a:bodyPr/>
        <a:lstStyle/>
        <a:p>
          <a:endParaRPr lang="hr-HR" sz="1600" dirty="0"/>
        </a:p>
      </dgm:t>
    </dgm:pt>
    <dgm:pt modelId="{97606605-FB9E-4C0F-AB36-D341CB4A50F0}" type="parTrans" cxnId="{41A3D486-814D-4942-9155-1D6525C37B4D}">
      <dgm:prSet/>
      <dgm:spPr/>
      <dgm:t>
        <a:bodyPr/>
        <a:lstStyle/>
        <a:p>
          <a:endParaRPr lang="hr-HR"/>
        </a:p>
      </dgm:t>
    </dgm:pt>
    <dgm:pt modelId="{56969B05-2F0A-49C2-83EE-8B8DF2AA9E04}" type="sibTrans" cxnId="{41A3D486-814D-4942-9155-1D6525C37B4D}">
      <dgm:prSet/>
      <dgm:spPr/>
      <dgm:t>
        <a:bodyPr/>
        <a:lstStyle/>
        <a:p>
          <a:endParaRPr lang="hr-HR"/>
        </a:p>
      </dgm:t>
    </dgm:pt>
    <dgm:pt modelId="{E0152B52-81B9-4745-A973-28A3E05EAF0D}">
      <dgm:prSet phldrT="[Tekst]" custT="1"/>
      <dgm:spPr/>
      <dgm:t>
        <a:bodyPr/>
        <a:lstStyle/>
        <a:p>
          <a:endParaRPr lang="hr-HR" sz="1600" dirty="0"/>
        </a:p>
      </dgm:t>
    </dgm:pt>
    <dgm:pt modelId="{B8D482C3-2CDB-4F89-96F3-5CFCC8063A6A}" type="parTrans" cxnId="{ED6A94D6-2737-42B2-8FCE-4BA184A804C8}">
      <dgm:prSet/>
      <dgm:spPr/>
      <dgm:t>
        <a:bodyPr/>
        <a:lstStyle/>
        <a:p>
          <a:endParaRPr lang="hr-HR"/>
        </a:p>
      </dgm:t>
    </dgm:pt>
    <dgm:pt modelId="{046910AB-58A3-4294-9CC8-3078880CC67D}" type="sibTrans" cxnId="{ED6A94D6-2737-42B2-8FCE-4BA184A804C8}">
      <dgm:prSet/>
      <dgm:spPr/>
      <dgm:t>
        <a:bodyPr/>
        <a:lstStyle/>
        <a:p>
          <a:endParaRPr lang="hr-HR"/>
        </a:p>
      </dgm:t>
    </dgm:pt>
    <dgm:pt modelId="{6529D5DB-0CCB-4927-AD7D-54B93EB12C01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Klara Dumančić</a:t>
          </a:r>
        </a:p>
      </dgm:t>
    </dgm:pt>
    <dgm:pt modelId="{ED462859-1256-4C85-80CD-2F88130C7B43}" type="sibTrans" cxnId="{1B0B8848-34B9-4C3C-B736-F789F758AD64}">
      <dgm:prSet/>
      <dgm:spPr/>
      <dgm:t>
        <a:bodyPr/>
        <a:lstStyle/>
        <a:p>
          <a:endParaRPr lang="hr-HR"/>
        </a:p>
      </dgm:t>
    </dgm:pt>
    <dgm:pt modelId="{3190FD2E-F1DA-453D-B04A-D14A05284BA2}" type="parTrans" cxnId="{1B0B8848-34B9-4C3C-B736-F789F758AD64}">
      <dgm:prSet/>
      <dgm:spPr/>
      <dgm:t>
        <a:bodyPr/>
        <a:lstStyle/>
        <a:p>
          <a:endParaRPr lang="hr-HR"/>
        </a:p>
      </dgm:t>
    </dgm:pt>
    <dgm:pt modelId="{016B7323-22B3-45B3-A814-EC43E32E9383}">
      <dgm:prSet phldrT="[Tekst]" custT="1"/>
      <dgm:spPr/>
      <dgm:t>
        <a:bodyPr/>
        <a:lstStyle/>
        <a:p>
          <a:r>
            <a:rPr lang="hr-HR" sz="1600" dirty="0"/>
            <a:t> Sastavljanje financijskih izvještaja(RIF)</a:t>
          </a:r>
        </a:p>
      </dgm:t>
    </dgm:pt>
    <dgm:pt modelId="{E87631D0-8E5B-43EC-A6BE-3CB82123BF75}" type="sibTrans" cxnId="{82C07B51-D731-4E6B-99FE-B23FFA3F6E24}">
      <dgm:prSet/>
      <dgm:spPr/>
      <dgm:t>
        <a:bodyPr/>
        <a:lstStyle/>
        <a:p>
          <a:endParaRPr lang="hr-HR"/>
        </a:p>
      </dgm:t>
    </dgm:pt>
    <dgm:pt modelId="{99E59BED-0FFF-4F62-8DD9-D513366654EA}" type="parTrans" cxnId="{82C07B51-D731-4E6B-99FE-B23FFA3F6E24}">
      <dgm:prSet/>
      <dgm:spPr/>
      <dgm:t>
        <a:bodyPr/>
        <a:lstStyle/>
        <a:p>
          <a:endParaRPr lang="hr-HR"/>
        </a:p>
      </dgm:t>
    </dgm:pt>
    <dgm:pt modelId="{CFB781D4-B982-41F5-846E-933DDE8B8A1E}">
      <dgm:prSet phldrT="[Tekst]"/>
      <dgm:spPr>
        <a:solidFill>
          <a:srgbClr val="990000"/>
        </a:solidFill>
      </dgm:spPr>
      <dgm:t>
        <a:bodyPr/>
        <a:lstStyle/>
        <a:p>
          <a:r>
            <a:rPr lang="hr-HR" dirty="0"/>
            <a:t>Matej </a:t>
          </a:r>
          <a:r>
            <a:rPr lang="hr-HR" dirty="0" err="1"/>
            <a:t>Grbeš</a:t>
          </a:r>
          <a:endParaRPr lang="hr-HR" dirty="0"/>
        </a:p>
      </dgm:t>
    </dgm:pt>
    <dgm:pt modelId="{9F42FB9D-CECC-4C90-AC25-31803A4CFF8D}" type="sibTrans" cxnId="{BC84A666-55BB-44A5-8A41-835EE4B19565}">
      <dgm:prSet/>
      <dgm:spPr/>
      <dgm:t>
        <a:bodyPr/>
        <a:lstStyle/>
        <a:p>
          <a:endParaRPr lang="hr-HR"/>
        </a:p>
      </dgm:t>
    </dgm:pt>
    <dgm:pt modelId="{C11100B2-AF46-400A-A254-9EF6A6BA4834}" type="parTrans" cxnId="{BC84A666-55BB-44A5-8A41-835EE4B19565}">
      <dgm:prSet/>
      <dgm:spPr/>
      <dgm:t>
        <a:bodyPr/>
        <a:lstStyle/>
        <a:p>
          <a:endParaRPr lang="hr-HR"/>
        </a:p>
      </dgm:t>
    </dgm:pt>
    <dgm:pt modelId="{D2375710-FCD5-4F94-A171-4E86F1353532}" type="pres">
      <dgm:prSet presAssocID="{63EA85A4-857A-4BBC-A866-C3BD08EC0059}" presName="Name0" presStyleCnt="0">
        <dgm:presLayoutVars>
          <dgm:dir/>
          <dgm:animLvl val="lvl"/>
          <dgm:resizeHandles val="exact"/>
        </dgm:presLayoutVars>
      </dgm:prSet>
      <dgm:spPr/>
    </dgm:pt>
    <dgm:pt modelId="{1CFABA95-7696-49D9-8CC0-D66F367BD87C}" type="pres">
      <dgm:prSet presAssocID="{320A9383-D937-4DF9-A9E8-7D0E4A9A4A0F}" presName="linNode" presStyleCnt="0"/>
      <dgm:spPr/>
    </dgm:pt>
    <dgm:pt modelId="{8440D26A-3079-45A0-8167-074BF9259944}" type="pres">
      <dgm:prSet presAssocID="{320A9383-D937-4DF9-A9E8-7D0E4A9A4A0F}" presName="parentText" presStyleLbl="node1" presStyleIdx="0" presStyleCnt="11">
        <dgm:presLayoutVars>
          <dgm:chMax val="1"/>
          <dgm:bulletEnabled val="1"/>
        </dgm:presLayoutVars>
      </dgm:prSet>
      <dgm:spPr/>
    </dgm:pt>
    <dgm:pt modelId="{44E8B03D-C5C0-4E07-9A1E-CA9F1539A7AA}" type="pres">
      <dgm:prSet presAssocID="{320A9383-D937-4DF9-A9E8-7D0E4A9A4A0F}" presName="descendantText" presStyleLbl="alignAccFollowNode1" presStyleIdx="0" presStyleCnt="11">
        <dgm:presLayoutVars>
          <dgm:bulletEnabled val="1"/>
        </dgm:presLayoutVars>
      </dgm:prSet>
      <dgm:spPr/>
    </dgm:pt>
    <dgm:pt modelId="{47AB2A1E-E91E-435B-BBBA-8EA5E8CB43C0}" type="pres">
      <dgm:prSet presAssocID="{8732BEAB-5EE5-4A62-B624-11C76BA45C14}" presName="sp" presStyleCnt="0"/>
      <dgm:spPr/>
    </dgm:pt>
    <dgm:pt modelId="{C890EBB9-9312-41F4-98F3-80CBBEB0B01A}" type="pres">
      <dgm:prSet presAssocID="{F17ED836-891C-437F-B203-1721A22DF641}" presName="linNode" presStyleCnt="0"/>
      <dgm:spPr/>
    </dgm:pt>
    <dgm:pt modelId="{D43504CD-FAF0-4F4A-BC20-E0311A18506F}" type="pres">
      <dgm:prSet presAssocID="{F17ED836-891C-437F-B203-1721A22DF641}" presName="parentText" presStyleLbl="node1" presStyleIdx="1" presStyleCnt="11">
        <dgm:presLayoutVars>
          <dgm:chMax val="1"/>
          <dgm:bulletEnabled val="1"/>
        </dgm:presLayoutVars>
      </dgm:prSet>
      <dgm:spPr/>
    </dgm:pt>
    <dgm:pt modelId="{B3B06988-67C5-469B-963B-7DA6B82E6401}" type="pres">
      <dgm:prSet presAssocID="{F17ED836-891C-437F-B203-1721A22DF641}" presName="descendantText" presStyleLbl="alignAccFollowNode1" presStyleIdx="1" presStyleCnt="11" custScaleY="134869">
        <dgm:presLayoutVars>
          <dgm:bulletEnabled val="1"/>
        </dgm:presLayoutVars>
      </dgm:prSet>
      <dgm:spPr/>
    </dgm:pt>
    <dgm:pt modelId="{1FE72A5C-47F6-403F-992A-0CE70FCCE978}" type="pres">
      <dgm:prSet presAssocID="{F41FF4D5-5AEE-4C5F-8A60-615A90718F74}" presName="sp" presStyleCnt="0"/>
      <dgm:spPr/>
    </dgm:pt>
    <dgm:pt modelId="{E7FE1CC5-C3C8-4EF9-8AD2-01C1C059CA9F}" type="pres">
      <dgm:prSet presAssocID="{40196CF1-58E6-4E0E-847F-69F72AF1F13D}" presName="linNode" presStyleCnt="0"/>
      <dgm:spPr/>
    </dgm:pt>
    <dgm:pt modelId="{3AF81C43-8A18-4570-8E77-DAD4DCF89089}" type="pres">
      <dgm:prSet presAssocID="{40196CF1-58E6-4E0E-847F-69F72AF1F13D}" presName="parentText" presStyleLbl="node1" presStyleIdx="2" presStyleCnt="11">
        <dgm:presLayoutVars>
          <dgm:chMax val="1"/>
          <dgm:bulletEnabled val="1"/>
        </dgm:presLayoutVars>
      </dgm:prSet>
      <dgm:spPr/>
    </dgm:pt>
    <dgm:pt modelId="{94A97B19-CBD0-4A11-AFAC-71943693DBF5}" type="pres">
      <dgm:prSet presAssocID="{40196CF1-58E6-4E0E-847F-69F72AF1F13D}" presName="descendantText" presStyleLbl="alignAccFollowNode1" presStyleIdx="2" presStyleCnt="11">
        <dgm:presLayoutVars>
          <dgm:bulletEnabled val="1"/>
        </dgm:presLayoutVars>
      </dgm:prSet>
      <dgm:spPr/>
    </dgm:pt>
    <dgm:pt modelId="{1B82464E-EE41-44A3-B9D5-327D277FF3BC}" type="pres">
      <dgm:prSet presAssocID="{097E5B4A-0434-4C00-8083-8A2175844463}" presName="sp" presStyleCnt="0"/>
      <dgm:spPr/>
    </dgm:pt>
    <dgm:pt modelId="{4421FC92-93FB-442E-8CCE-7E4363FA3205}" type="pres">
      <dgm:prSet presAssocID="{B97262B4-600D-4574-94C5-0DC905B48BB8}" presName="linNode" presStyleCnt="0"/>
      <dgm:spPr/>
    </dgm:pt>
    <dgm:pt modelId="{468D2851-C23D-4A54-ABCC-9A0585D616AA}" type="pres">
      <dgm:prSet presAssocID="{B97262B4-600D-4574-94C5-0DC905B48BB8}" presName="parentText" presStyleLbl="node1" presStyleIdx="3" presStyleCnt="11">
        <dgm:presLayoutVars>
          <dgm:chMax val="1"/>
          <dgm:bulletEnabled val="1"/>
        </dgm:presLayoutVars>
      </dgm:prSet>
      <dgm:spPr/>
    </dgm:pt>
    <dgm:pt modelId="{F1D38F5A-2126-4FF1-99C8-EB42C7CB24C9}" type="pres">
      <dgm:prSet presAssocID="{B97262B4-600D-4574-94C5-0DC905B48BB8}" presName="descendantText" presStyleLbl="alignAccFollowNode1" presStyleIdx="3" presStyleCnt="11">
        <dgm:presLayoutVars>
          <dgm:bulletEnabled val="1"/>
        </dgm:presLayoutVars>
      </dgm:prSet>
      <dgm:spPr/>
    </dgm:pt>
    <dgm:pt modelId="{5AE895FA-B93C-4C35-80D6-FC4409E43A4C}" type="pres">
      <dgm:prSet presAssocID="{6F102D60-A692-4C7C-BFDF-73828BD8DBA8}" presName="sp" presStyleCnt="0"/>
      <dgm:spPr/>
    </dgm:pt>
    <dgm:pt modelId="{0BD5C419-A6BF-46FC-9C7F-F31CA040A220}" type="pres">
      <dgm:prSet presAssocID="{C6DC50E8-186F-49BA-979C-BDC279FD07FA}" presName="linNode" presStyleCnt="0"/>
      <dgm:spPr/>
    </dgm:pt>
    <dgm:pt modelId="{E3FADB34-ADE1-4893-9E2E-6A4AA334D2DD}" type="pres">
      <dgm:prSet presAssocID="{C6DC50E8-186F-49BA-979C-BDC279FD07FA}" presName="parentText" presStyleLbl="node1" presStyleIdx="4" presStyleCnt="11">
        <dgm:presLayoutVars>
          <dgm:chMax val="1"/>
          <dgm:bulletEnabled val="1"/>
        </dgm:presLayoutVars>
      </dgm:prSet>
      <dgm:spPr/>
    </dgm:pt>
    <dgm:pt modelId="{19214B97-E3A7-46BA-BAF7-B8CE8CC7AC21}" type="pres">
      <dgm:prSet presAssocID="{C6DC50E8-186F-49BA-979C-BDC279FD07FA}" presName="descendantText" presStyleLbl="alignAccFollowNode1" presStyleIdx="4" presStyleCnt="11">
        <dgm:presLayoutVars>
          <dgm:bulletEnabled val="1"/>
        </dgm:presLayoutVars>
      </dgm:prSet>
      <dgm:spPr/>
    </dgm:pt>
    <dgm:pt modelId="{9AD60E48-AE37-4A52-8125-EE4562F5F8F4}" type="pres">
      <dgm:prSet presAssocID="{D618F8F3-36E5-4FCF-A8DE-DF4805442F47}" presName="sp" presStyleCnt="0"/>
      <dgm:spPr/>
    </dgm:pt>
    <dgm:pt modelId="{65A6DBC5-18EE-4926-BD21-4F6C7F4906A4}" type="pres">
      <dgm:prSet presAssocID="{4A70C835-D977-4BD0-9AE5-835DA1CA51C9}" presName="linNode" presStyleCnt="0"/>
      <dgm:spPr/>
    </dgm:pt>
    <dgm:pt modelId="{4A7C5486-0A7E-4B0A-9337-8711756137EE}" type="pres">
      <dgm:prSet presAssocID="{4A70C835-D977-4BD0-9AE5-835DA1CA51C9}" presName="parentText" presStyleLbl="node1" presStyleIdx="5" presStyleCnt="11">
        <dgm:presLayoutVars>
          <dgm:chMax val="1"/>
          <dgm:bulletEnabled val="1"/>
        </dgm:presLayoutVars>
      </dgm:prSet>
      <dgm:spPr/>
    </dgm:pt>
    <dgm:pt modelId="{DC9DBF4C-78DE-4632-8CD6-EB10955A54D3}" type="pres">
      <dgm:prSet presAssocID="{4A70C835-D977-4BD0-9AE5-835DA1CA51C9}" presName="descendantText" presStyleLbl="alignAccFollowNode1" presStyleIdx="5" presStyleCnt="11">
        <dgm:presLayoutVars>
          <dgm:bulletEnabled val="1"/>
        </dgm:presLayoutVars>
      </dgm:prSet>
      <dgm:spPr/>
    </dgm:pt>
    <dgm:pt modelId="{9F22BCA8-9737-4F0B-9822-F419C595CAA1}" type="pres">
      <dgm:prSet presAssocID="{4A2D1F4F-9CE4-4E46-8401-BA9C9CA1A5A0}" presName="sp" presStyleCnt="0"/>
      <dgm:spPr/>
    </dgm:pt>
    <dgm:pt modelId="{EFA34558-E710-4174-8BF7-87546E5DFA29}" type="pres">
      <dgm:prSet presAssocID="{6529D5DB-0CCB-4927-AD7D-54B93EB12C01}" presName="linNode" presStyleCnt="0"/>
      <dgm:spPr/>
    </dgm:pt>
    <dgm:pt modelId="{31604677-D8F2-44C7-AF7A-471F5A9338B9}" type="pres">
      <dgm:prSet presAssocID="{6529D5DB-0CCB-4927-AD7D-54B93EB12C01}" presName="parentText" presStyleLbl="node1" presStyleIdx="6" presStyleCnt="11">
        <dgm:presLayoutVars>
          <dgm:chMax val="1"/>
          <dgm:bulletEnabled val="1"/>
        </dgm:presLayoutVars>
      </dgm:prSet>
      <dgm:spPr/>
    </dgm:pt>
    <dgm:pt modelId="{EA8CF916-A1BB-4A01-B4B4-236639D0FD68}" type="pres">
      <dgm:prSet presAssocID="{6529D5DB-0CCB-4927-AD7D-54B93EB12C01}" presName="descendantText" presStyleLbl="alignAccFollowNode1" presStyleIdx="6" presStyleCnt="11">
        <dgm:presLayoutVars>
          <dgm:bulletEnabled val="1"/>
        </dgm:presLayoutVars>
      </dgm:prSet>
      <dgm:spPr/>
    </dgm:pt>
    <dgm:pt modelId="{24581ACD-0F3E-42CB-9C0D-25E5A8788DD3}" type="pres">
      <dgm:prSet presAssocID="{ED462859-1256-4C85-80CD-2F88130C7B43}" presName="sp" presStyleCnt="0"/>
      <dgm:spPr/>
    </dgm:pt>
    <dgm:pt modelId="{EB52D5EC-9D89-4EA2-A7BA-F1038C91D1DE}" type="pres">
      <dgm:prSet presAssocID="{CFB781D4-B982-41F5-846E-933DDE8B8A1E}" presName="linNode" presStyleCnt="0"/>
      <dgm:spPr/>
    </dgm:pt>
    <dgm:pt modelId="{C223D1F3-7FA1-40EE-9993-CF1B8E645C5B}" type="pres">
      <dgm:prSet presAssocID="{CFB781D4-B982-41F5-846E-933DDE8B8A1E}" presName="parentText" presStyleLbl="node1" presStyleIdx="7" presStyleCnt="11" custLinFactNeighborX="0" custLinFactNeighborY="-6066">
        <dgm:presLayoutVars>
          <dgm:chMax val="1"/>
          <dgm:bulletEnabled val="1"/>
        </dgm:presLayoutVars>
      </dgm:prSet>
      <dgm:spPr/>
    </dgm:pt>
    <dgm:pt modelId="{79771C91-1948-4263-9AAE-860914B3674D}" type="pres">
      <dgm:prSet presAssocID="{CFB781D4-B982-41F5-846E-933DDE8B8A1E}" presName="descendantText" presStyleLbl="alignAccFollowNode1" presStyleIdx="7" presStyleCnt="11">
        <dgm:presLayoutVars>
          <dgm:bulletEnabled val="1"/>
        </dgm:presLayoutVars>
      </dgm:prSet>
      <dgm:spPr/>
    </dgm:pt>
    <dgm:pt modelId="{BA336766-2E1E-4FD1-AFA2-BBF021CDAFE4}" type="pres">
      <dgm:prSet presAssocID="{9F42FB9D-CECC-4C90-AC25-31803A4CFF8D}" presName="sp" presStyleCnt="0"/>
      <dgm:spPr/>
    </dgm:pt>
    <dgm:pt modelId="{698BD5C9-AA96-4C1F-9EE7-28C66963E03C}" type="pres">
      <dgm:prSet presAssocID="{47A32BBA-0332-4684-B700-03C0080AEF89}" presName="linNode" presStyleCnt="0"/>
      <dgm:spPr/>
    </dgm:pt>
    <dgm:pt modelId="{A0525E32-1BD8-4CEF-9367-9FEE59C2EB84}" type="pres">
      <dgm:prSet presAssocID="{47A32BBA-0332-4684-B700-03C0080AEF89}" presName="parentText" presStyleLbl="node1" presStyleIdx="8" presStyleCnt="11">
        <dgm:presLayoutVars>
          <dgm:chMax val="1"/>
          <dgm:bulletEnabled val="1"/>
        </dgm:presLayoutVars>
      </dgm:prSet>
      <dgm:spPr/>
    </dgm:pt>
    <dgm:pt modelId="{A9E02B2E-6786-43ED-9A2E-BED02264746F}" type="pres">
      <dgm:prSet presAssocID="{47A32BBA-0332-4684-B700-03C0080AEF89}" presName="descendantText" presStyleLbl="alignAccFollowNode1" presStyleIdx="8" presStyleCnt="11">
        <dgm:presLayoutVars>
          <dgm:bulletEnabled val="1"/>
        </dgm:presLayoutVars>
      </dgm:prSet>
      <dgm:spPr/>
    </dgm:pt>
    <dgm:pt modelId="{9C9F7A04-8B0F-406D-837F-E36E68EBFCF9}" type="pres">
      <dgm:prSet presAssocID="{8F4B1CBE-E7EF-49D6-9C22-016140C61D67}" presName="sp" presStyleCnt="0"/>
      <dgm:spPr/>
    </dgm:pt>
    <dgm:pt modelId="{D2DCA82F-C960-4741-AE0A-10A11F200E1A}" type="pres">
      <dgm:prSet presAssocID="{02A3931F-951E-4CED-BADD-78C668037429}" presName="linNode" presStyleCnt="0"/>
      <dgm:spPr/>
    </dgm:pt>
    <dgm:pt modelId="{353742FC-D9A3-47A0-B5D8-B8C6C84D3880}" type="pres">
      <dgm:prSet presAssocID="{02A3931F-951E-4CED-BADD-78C668037429}" presName="parentText" presStyleLbl="node1" presStyleIdx="9" presStyleCnt="11">
        <dgm:presLayoutVars>
          <dgm:chMax val="1"/>
          <dgm:bulletEnabled val="1"/>
        </dgm:presLayoutVars>
      </dgm:prSet>
      <dgm:spPr/>
    </dgm:pt>
    <dgm:pt modelId="{9228429F-9B84-41D9-91D1-2E4047B9C348}" type="pres">
      <dgm:prSet presAssocID="{02A3931F-951E-4CED-BADD-78C668037429}" presName="descendantText" presStyleLbl="alignAccFollowNode1" presStyleIdx="9" presStyleCnt="11">
        <dgm:presLayoutVars>
          <dgm:bulletEnabled val="1"/>
        </dgm:presLayoutVars>
      </dgm:prSet>
      <dgm:spPr/>
    </dgm:pt>
    <dgm:pt modelId="{872DA01F-15C8-4487-B001-40141B0B5C1B}" type="pres">
      <dgm:prSet presAssocID="{A3A638CE-BF46-4E29-9963-ACD58E19FD3A}" presName="sp" presStyleCnt="0"/>
      <dgm:spPr/>
    </dgm:pt>
    <dgm:pt modelId="{A14D6FD8-B9DF-4C32-8CBD-025FDE873C56}" type="pres">
      <dgm:prSet presAssocID="{1D608D18-F617-43EB-B8D0-D2DC5A63EB3C}" presName="linNode" presStyleCnt="0"/>
      <dgm:spPr/>
    </dgm:pt>
    <dgm:pt modelId="{FF04F579-E84F-4D76-90A0-6B4E233A22DA}" type="pres">
      <dgm:prSet presAssocID="{1D608D18-F617-43EB-B8D0-D2DC5A63EB3C}" presName="parentText" presStyleLbl="node1" presStyleIdx="10" presStyleCnt="11">
        <dgm:presLayoutVars>
          <dgm:chMax val="1"/>
          <dgm:bulletEnabled val="1"/>
        </dgm:presLayoutVars>
      </dgm:prSet>
      <dgm:spPr/>
    </dgm:pt>
    <dgm:pt modelId="{D1700EB0-8827-4ECB-977A-715BBE01A9BA}" type="pres">
      <dgm:prSet presAssocID="{1D608D18-F617-43EB-B8D0-D2DC5A63EB3C}" presName="descendantText" presStyleLbl="alignAccFollowNode1" presStyleIdx="10" presStyleCnt="11">
        <dgm:presLayoutVars>
          <dgm:bulletEnabled val="1"/>
        </dgm:presLayoutVars>
      </dgm:prSet>
      <dgm:spPr/>
    </dgm:pt>
  </dgm:ptLst>
  <dgm:cxnLst>
    <dgm:cxn modelId="{D2C5D904-8703-4353-96B8-EC007FE99134}" type="presOf" srcId="{6529D5DB-0CCB-4927-AD7D-54B93EB12C01}" destId="{31604677-D8F2-44C7-AF7A-471F5A9338B9}" srcOrd="0" destOrd="0" presId="urn:microsoft.com/office/officeart/2005/8/layout/vList5"/>
    <dgm:cxn modelId="{2E2C7708-0A5F-4846-BFDD-2887E3D84967}" type="presOf" srcId="{B97262B4-600D-4574-94C5-0DC905B48BB8}" destId="{468D2851-C23D-4A54-ABCC-9A0585D616AA}" srcOrd="0" destOrd="0" presId="urn:microsoft.com/office/officeart/2005/8/layout/vList5"/>
    <dgm:cxn modelId="{4DB3DE0B-5834-45D6-8B6D-7094EF28FBF1}" srcId="{B97262B4-600D-4574-94C5-0DC905B48BB8}" destId="{78FAA6EE-9593-443B-80C8-BC6D65A29244}" srcOrd="2" destOrd="0" parTransId="{749146B5-06A7-4B00-ABFB-C16DD1D4A0EA}" sibTransId="{2AB7CD0C-3D59-4A69-96D8-23551EECCE00}"/>
    <dgm:cxn modelId="{DE995E0F-113B-47D6-B39D-DED98C164308}" srcId="{02A3931F-951E-4CED-BADD-78C668037429}" destId="{3F81587C-0AD9-4ECE-A841-1386F7FCBAE3}" srcOrd="0" destOrd="0" parTransId="{B73F8452-CA5B-44B4-80A9-10284C1DCFC5}" sibTransId="{A6086642-27B2-4B22-AD1E-ABF32979DCBE}"/>
    <dgm:cxn modelId="{71393A11-6CC7-4F18-A6FD-8C684ED8E22C}" srcId="{63EA85A4-857A-4BBC-A866-C3BD08EC0059}" destId="{B97262B4-600D-4574-94C5-0DC905B48BB8}" srcOrd="3" destOrd="0" parTransId="{07D80455-E32B-4A96-A206-332325EEFE92}" sibTransId="{6F102D60-A692-4C7C-BFDF-73828BD8DBA8}"/>
    <dgm:cxn modelId="{DEFB7D17-536F-4F96-A04F-E259FF7FA946}" type="presOf" srcId="{78FAA6EE-9593-443B-80C8-BC6D65A29244}" destId="{F1D38F5A-2126-4FF1-99C8-EB42C7CB24C9}" srcOrd="0" destOrd="2" presId="urn:microsoft.com/office/officeart/2005/8/layout/vList5"/>
    <dgm:cxn modelId="{259E0118-A9EC-4BF5-86D6-10AC0B43C5A4}" srcId="{F17ED836-891C-437F-B203-1721A22DF641}" destId="{BCFCDB9E-D78D-463D-A913-98C8ABBFA887}" srcOrd="1" destOrd="0" parTransId="{1A66369C-B56D-4B6C-ADB4-866F8186B805}" sibTransId="{D345F02A-0EDB-467E-9EFB-3A0F94E20198}"/>
    <dgm:cxn modelId="{1D2A9320-49F1-4B80-9195-E1435BE4BCA4}" srcId="{CFB781D4-B982-41F5-846E-933DDE8B8A1E}" destId="{9D41645A-A483-449D-91FF-9757954CD4CF}" srcOrd="0" destOrd="0" parTransId="{FD7B4DCD-C502-465C-9B71-F14D42B7040A}" sibTransId="{3B533DB6-4C16-4380-B6F3-A69E3906F677}"/>
    <dgm:cxn modelId="{AA1EC826-46C8-47E9-8F63-6CC8D3868AF7}" type="presOf" srcId="{BCFCDB9E-D78D-463D-A913-98C8ABBFA887}" destId="{B3B06988-67C5-469B-963B-7DA6B82E6401}" srcOrd="0" destOrd="1" presId="urn:microsoft.com/office/officeart/2005/8/layout/vList5"/>
    <dgm:cxn modelId="{2948D42B-0B44-42E1-9412-A1DD7957A574}" type="presOf" srcId="{40196CF1-58E6-4E0E-847F-69F72AF1F13D}" destId="{3AF81C43-8A18-4570-8E77-DAD4DCF89089}" srcOrd="0" destOrd="0" presId="urn:microsoft.com/office/officeart/2005/8/layout/vList5"/>
    <dgm:cxn modelId="{12143E36-64DB-4FA4-A61D-5BB2C063148A}" type="presOf" srcId="{C6DC50E8-186F-49BA-979C-BDC279FD07FA}" destId="{E3FADB34-ADE1-4893-9E2E-6A4AA334D2DD}" srcOrd="0" destOrd="0" presId="urn:microsoft.com/office/officeart/2005/8/layout/vList5"/>
    <dgm:cxn modelId="{3DAB863B-6631-4F92-8272-3C740F33BA91}" srcId="{63EA85A4-857A-4BBC-A866-C3BD08EC0059}" destId="{4A70C835-D977-4BD0-9AE5-835DA1CA51C9}" srcOrd="5" destOrd="0" parTransId="{BE1CCDD3-29B2-4E47-985F-C89A9F44FE6C}" sibTransId="{4A2D1F4F-9CE4-4E46-8401-BA9C9CA1A5A0}"/>
    <dgm:cxn modelId="{EAF3E93F-2052-4F99-9D7A-2BA39AA3ED42}" srcId="{F17ED836-891C-437F-B203-1721A22DF641}" destId="{C62AE438-F7D5-42D8-B560-0A88F0E179AC}" srcOrd="0" destOrd="0" parTransId="{B5E684B8-CDEC-4540-800E-48A29501FB67}" sibTransId="{709CA28E-C332-49AE-96EA-8BD4353BEE7C}"/>
    <dgm:cxn modelId="{14783B40-03DF-4EFB-9191-F2A4B6D118F7}" type="presOf" srcId="{88DBBDF7-B6A3-4DDD-AF04-1AC4B1BE7177}" destId="{94A97B19-CBD0-4A11-AFAC-71943693DBF5}" srcOrd="0" destOrd="0" presId="urn:microsoft.com/office/officeart/2005/8/layout/vList5"/>
    <dgm:cxn modelId="{4B43FD5D-AA32-4104-A6CB-1D2905ABAB0F}" srcId="{1D608D18-F617-43EB-B8D0-D2DC5A63EB3C}" destId="{AD461A52-E70C-42FF-BF35-D3E7A8BA1ED5}" srcOrd="0" destOrd="0" parTransId="{2554F982-D26E-4A86-B5E4-D65F1FCFA3F6}" sibTransId="{92CA6262-270F-4114-8AFC-BFDA5D9BA7AB}"/>
    <dgm:cxn modelId="{4721AB41-310A-4E2A-B007-7574AA06E658}" srcId="{63EA85A4-857A-4BBC-A866-C3BD08EC0059}" destId="{F17ED836-891C-437F-B203-1721A22DF641}" srcOrd="1" destOrd="0" parTransId="{698FBE6F-9A88-42CA-AA69-3754D8274E3B}" sibTransId="{F41FF4D5-5AEE-4C5F-8A60-615A90718F74}"/>
    <dgm:cxn modelId="{BC84A666-55BB-44A5-8A41-835EE4B19565}" srcId="{63EA85A4-857A-4BBC-A866-C3BD08EC0059}" destId="{CFB781D4-B982-41F5-846E-933DDE8B8A1E}" srcOrd="7" destOrd="0" parTransId="{C11100B2-AF46-400A-A254-9EF6A6BA4834}" sibTransId="{9F42FB9D-CECC-4C90-AC25-31803A4CFF8D}"/>
    <dgm:cxn modelId="{D97FF947-569B-4087-B312-CA4B084E6E0A}" type="presOf" srcId="{63EA85A4-857A-4BBC-A866-C3BD08EC0059}" destId="{D2375710-FCD5-4F94-A171-4E86F1353532}" srcOrd="0" destOrd="0" presId="urn:microsoft.com/office/officeart/2005/8/layout/vList5"/>
    <dgm:cxn modelId="{1B0B8848-34B9-4C3C-B736-F789F758AD64}" srcId="{63EA85A4-857A-4BBC-A866-C3BD08EC0059}" destId="{6529D5DB-0CCB-4927-AD7D-54B93EB12C01}" srcOrd="6" destOrd="0" parTransId="{3190FD2E-F1DA-453D-B04A-D14A05284BA2}" sibTransId="{ED462859-1256-4C85-80CD-2F88130C7B43}"/>
    <dgm:cxn modelId="{10AC5870-9CCD-4386-B7DE-04011CEF82AB}" type="presOf" srcId="{C62AE438-F7D5-42D8-B560-0A88F0E179AC}" destId="{B3B06988-67C5-469B-963B-7DA6B82E6401}" srcOrd="0" destOrd="0" presId="urn:microsoft.com/office/officeart/2005/8/layout/vList5"/>
    <dgm:cxn modelId="{BDC1E070-D514-4B51-801A-35189B1028D6}" srcId="{63EA85A4-857A-4BBC-A866-C3BD08EC0059}" destId="{1D608D18-F617-43EB-B8D0-D2DC5A63EB3C}" srcOrd="10" destOrd="0" parTransId="{213D33CC-84A3-4FFE-9964-B2FF79B3936D}" sibTransId="{1543DF46-6CE0-4FF0-92E3-321826DB2D8C}"/>
    <dgm:cxn modelId="{82C07B51-D731-4E6B-99FE-B23FFA3F6E24}" srcId="{4A70C835-D977-4BD0-9AE5-835DA1CA51C9}" destId="{016B7323-22B3-45B3-A814-EC43E32E9383}" srcOrd="0" destOrd="0" parTransId="{99E59BED-0FFF-4F62-8DD9-D513366654EA}" sibTransId="{E87631D0-8E5B-43EC-A6BE-3CB82123BF75}"/>
    <dgm:cxn modelId="{95355572-9731-4B3A-AA6A-F08A57D79D80}" srcId="{40196CF1-58E6-4E0E-847F-69F72AF1F13D}" destId="{88DBBDF7-B6A3-4DDD-AF04-1AC4B1BE7177}" srcOrd="0" destOrd="0" parTransId="{5CF84C49-AB04-488C-95E7-9697A7EFD754}" sibTransId="{B36C700F-771E-46A5-9952-F26B1A0E9D60}"/>
    <dgm:cxn modelId="{AC5D9853-553A-49D6-8384-361578EBEFE5}" type="presOf" srcId="{AD461A52-E70C-42FF-BF35-D3E7A8BA1ED5}" destId="{D1700EB0-8827-4ECB-977A-715BBE01A9BA}" srcOrd="0" destOrd="0" presId="urn:microsoft.com/office/officeart/2005/8/layout/vList5"/>
    <dgm:cxn modelId="{C67E5A55-F07B-4B40-8B3C-A2DBEB5B6D48}" type="presOf" srcId="{5CDD60DC-AA65-42D5-AA9D-79CABFBFDC43}" destId="{94A97B19-CBD0-4A11-AFAC-71943693DBF5}" srcOrd="0" destOrd="1" presId="urn:microsoft.com/office/officeart/2005/8/layout/vList5"/>
    <dgm:cxn modelId="{2A810A76-7B42-4780-9929-179D16CFA47D}" srcId="{47A32BBA-0332-4684-B700-03C0080AEF89}" destId="{EEAB03E5-E9F1-4AE0-AF75-D9E6F8E8DAD0}" srcOrd="0" destOrd="0" parTransId="{7084FC18-A05B-4CB2-92BF-CB6B06257966}" sibTransId="{42F3C679-A824-42B1-BE37-7B98BA8B5618}"/>
    <dgm:cxn modelId="{2C144158-D857-49C8-8649-8402415E4F4F}" srcId="{63EA85A4-857A-4BBC-A866-C3BD08EC0059}" destId="{C6DC50E8-186F-49BA-979C-BDC279FD07FA}" srcOrd="4" destOrd="0" parTransId="{4B0FCBE6-9013-4C56-8DAA-B1B20F3E9530}" sibTransId="{D618F8F3-36E5-4FCF-A8DE-DF4805442F47}"/>
    <dgm:cxn modelId="{B480EB84-94B1-43A4-AAF7-CA58591A601A}" type="presOf" srcId="{3F81587C-0AD9-4ECE-A841-1386F7FCBAE3}" destId="{9228429F-9B84-41D9-91D1-2E4047B9C348}" srcOrd="0" destOrd="0" presId="urn:microsoft.com/office/officeart/2005/8/layout/vList5"/>
    <dgm:cxn modelId="{41A3D486-814D-4942-9155-1D6525C37B4D}" srcId="{C6DC50E8-186F-49BA-979C-BDC279FD07FA}" destId="{A8DDBAE0-4FE9-488C-99BC-F4D02A4AACB5}" srcOrd="2" destOrd="0" parTransId="{97606605-FB9E-4C0F-AB36-D341CB4A50F0}" sibTransId="{56969B05-2F0A-49C2-83EE-8B8DF2AA9E04}"/>
    <dgm:cxn modelId="{E637FD8B-4D68-4B3C-A3A9-5EDA06062857}" srcId="{B97262B4-600D-4574-94C5-0DC905B48BB8}" destId="{9DBC3726-290F-4186-828B-B3F2791333F3}" srcOrd="0" destOrd="0" parTransId="{717A5ECE-004B-434E-99AD-FDA08EAC8872}" sibTransId="{A9C83A1C-295D-424D-B646-0EF42E2429D7}"/>
    <dgm:cxn modelId="{3754D78D-27E4-411E-A528-4D01BCE7219D}" srcId="{F17ED836-891C-437F-B203-1721A22DF641}" destId="{A99333B5-54C7-48CF-B393-0AB4C013EAC7}" srcOrd="2" destOrd="0" parTransId="{D714AF26-8026-441C-88AB-ACBE8947E417}" sibTransId="{3C0F0605-F526-41E7-8774-1D0E29302AC7}"/>
    <dgm:cxn modelId="{6066C090-6B36-4C52-8191-940913FE6F45}" type="presOf" srcId="{E0152B52-81B9-4745-A973-28A3E05EAF0D}" destId="{19214B97-E3A7-46BA-BAF7-B8CE8CC7AC21}" srcOrd="0" destOrd="0" presId="urn:microsoft.com/office/officeart/2005/8/layout/vList5"/>
    <dgm:cxn modelId="{BED5FC9B-17F7-4364-99F2-9908505E5146}" srcId="{63EA85A4-857A-4BBC-A866-C3BD08EC0059}" destId="{02A3931F-951E-4CED-BADD-78C668037429}" srcOrd="9" destOrd="0" parTransId="{87F027E9-563E-4ECB-8992-3E4A49768C9D}" sibTransId="{A3A638CE-BF46-4E29-9963-ACD58E19FD3A}"/>
    <dgm:cxn modelId="{2B95069D-625F-43FD-8E34-87BD22FDB2CA}" srcId="{320A9383-D937-4DF9-A9E8-7D0E4A9A4A0F}" destId="{D523E760-01B6-4AAD-8358-947B8A46C13A}" srcOrd="0" destOrd="0" parTransId="{081D96DF-2FD5-4619-B9CA-8381C4BA4E81}" sibTransId="{D2E07601-C7FB-45F8-BCD4-6800C305665C}"/>
    <dgm:cxn modelId="{34C2A2A4-30BB-4D2F-AE3F-FE2DEF09A050}" type="presOf" srcId="{4A70C835-D977-4BD0-9AE5-835DA1CA51C9}" destId="{4A7C5486-0A7E-4B0A-9337-8711756137EE}" srcOrd="0" destOrd="0" presId="urn:microsoft.com/office/officeart/2005/8/layout/vList5"/>
    <dgm:cxn modelId="{22DDBCA4-A127-428D-9D6D-6613F0090165}" srcId="{63EA85A4-857A-4BBC-A866-C3BD08EC0059}" destId="{320A9383-D937-4DF9-A9E8-7D0E4A9A4A0F}" srcOrd="0" destOrd="0" parTransId="{DE1423F4-DB79-42CA-8CA9-BCB5B95D1978}" sibTransId="{8732BEAB-5EE5-4A62-B624-11C76BA45C14}"/>
    <dgm:cxn modelId="{5ADF29A8-60DC-404C-B982-784048D630C9}" type="presOf" srcId="{D523E760-01B6-4AAD-8358-947B8A46C13A}" destId="{44E8B03D-C5C0-4E07-9A1E-CA9F1539A7AA}" srcOrd="0" destOrd="0" presId="urn:microsoft.com/office/officeart/2005/8/layout/vList5"/>
    <dgm:cxn modelId="{04F59DA8-BCBF-4E9B-BFE4-41452000B263}" srcId="{C6DC50E8-186F-49BA-979C-BDC279FD07FA}" destId="{838A0EE7-F160-4C4F-B1F9-EA1D79823811}" srcOrd="1" destOrd="0" parTransId="{60897A06-C346-4470-AB36-3DE6D16930F5}" sibTransId="{6732FA2C-F2D0-4643-BE76-CF3DF236E4F1}"/>
    <dgm:cxn modelId="{90FE4CB1-44AB-4ED6-BD8E-91844E3C6E89}" srcId="{40196CF1-58E6-4E0E-847F-69F72AF1F13D}" destId="{5CDD60DC-AA65-42D5-AA9D-79CABFBFDC43}" srcOrd="1" destOrd="0" parTransId="{EA154CC0-2F26-4845-A840-B9FE5B5C2916}" sibTransId="{7BBB27A3-A507-4814-B737-113D0C889FC4}"/>
    <dgm:cxn modelId="{44EECCB1-3B1D-429F-BAC3-2231CE9D97FC}" type="presOf" srcId="{9DBC3726-290F-4186-828B-B3F2791333F3}" destId="{F1D38F5A-2126-4FF1-99C8-EB42C7CB24C9}" srcOrd="0" destOrd="0" presId="urn:microsoft.com/office/officeart/2005/8/layout/vList5"/>
    <dgm:cxn modelId="{9C45E5B9-C1E2-4232-A49A-15E29D55523A}" srcId="{40196CF1-58E6-4E0E-847F-69F72AF1F13D}" destId="{DB1982A9-E3F7-4D99-9D81-51BDE0087F3E}" srcOrd="2" destOrd="0" parTransId="{47D3C0C3-5DF0-4DC6-9DEE-5750184BC499}" sibTransId="{9EAD7853-70D1-4D44-B82C-1FF94B319D4F}"/>
    <dgm:cxn modelId="{20C58ABF-04B6-4C89-B855-EFD0557F8054}" srcId="{63EA85A4-857A-4BBC-A866-C3BD08EC0059}" destId="{47A32BBA-0332-4684-B700-03C0080AEF89}" srcOrd="8" destOrd="0" parTransId="{274B2904-EC4D-4E6C-A000-55ADFD5C0BD9}" sibTransId="{8F4B1CBE-E7EF-49D6-9C22-016140C61D67}"/>
    <dgm:cxn modelId="{881447C2-BAFE-4542-958F-80882788A7FB}" type="presOf" srcId="{7D57F58F-A272-4678-AB46-FD38B84A874F}" destId="{F1D38F5A-2126-4FF1-99C8-EB42C7CB24C9}" srcOrd="0" destOrd="1" presId="urn:microsoft.com/office/officeart/2005/8/layout/vList5"/>
    <dgm:cxn modelId="{03CC13C9-3D06-4F50-A044-BEED34BEC98A}" type="presOf" srcId="{A99333B5-54C7-48CF-B393-0AB4C013EAC7}" destId="{B3B06988-67C5-469B-963B-7DA6B82E6401}" srcOrd="0" destOrd="2" presId="urn:microsoft.com/office/officeart/2005/8/layout/vList5"/>
    <dgm:cxn modelId="{F4145FC9-A1AB-48D7-B6A1-1844875294C7}" type="presOf" srcId="{838A0EE7-F160-4C4F-B1F9-EA1D79823811}" destId="{19214B97-E3A7-46BA-BAF7-B8CE8CC7AC21}" srcOrd="0" destOrd="1" presId="urn:microsoft.com/office/officeart/2005/8/layout/vList5"/>
    <dgm:cxn modelId="{76DEA8C9-9CD6-4EE3-A2EA-082DEE47DD4B}" type="presOf" srcId="{02A3931F-951E-4CED-BADD-78C668037429}" destId="{353742FC-D9A3-47A0-B5D8-B8C6C84D3880}" srcOrd="0" destOrd="0" presId="urn:microsoft.com/office/officeart/2005/8/layout/vList5"/>
    <dgm:cxn modelId="{CFE554CB-3B58-420C-9445-7394B722DF40}" type="presOf" srcId="{EEAB03E5-E9F1-4AE0-AF75-D9E6F8E8DAD0}" destId="{A9E02B2E-6786-43ED-9A2E-BED02264746F}" srcOrd="0" destOrd="0" presId="urn:microsoft.com/office/officeart/2005/8/layout/vList5"/>
    <dgm:cxn modelId="{5B3D2FCE-6CFA-4787-B93F-4340F205F11F}" srcId="{B97262B4-600D-4574-94C5-0DC905B48BB8}" destId="{7D57F58F-A272-4678-AB46-FD38B84A874F}" srcOrd="1" destOrd="0" parTransId="{D4E8B6C7-694A-4876-8A2A-B5CC7A8B6874}" sibTransId="{B50A7AE9-AD8F-493C-9605-928AB6607A8F}"/>
    <dgm:cxn modelId="{32FC85D2-0010-4E26-BDD5-D38946038B00}" type="presOf" srcId="{016B7323-22B3-45B3-A814-EC43E32E9383}" destId="{DC9DBF4C-78DE-4632-8CD6-EB10955A54D3}" srcOrd="0" destOrd="0" presId="urn:microsoft.com/office/officeart/2005/8/layout/vList5"/>
    <dgm:cxn modelId="{B69F90D5-FA37-4B10-98F4-A3F77081C713}" type="presOf" srcId="{F17ED836-891C-437F-B203-1721A22DF641}" destId="{D43504CD-FAF0-4F4A-BC20-E0311A18506F}" srcOrd="0" destOrd="0" presId="urn:microsoft.com/office/officeart/2005/8/layout/vList5"/>
    <dgm:cxn modelId="{ED6A94D6-2737-42B2-8FCE-4BA184A804C8}" srcId="{C6DC50E8-186F-49BA-979C-BDC279FD07FA}" destId="{E0152B52-81B9-4745-A973-28A3E05EAF0D}" srcOrd="0" destOrd="0" parTransId="{B8D482C3-2CDB-4F89-96F3-5CFCC8063A6A}" sibTransId="{046910AB-58A3-4294-9CC8-3078880CC67D}"/>
    <dgm:cxn modelId="{C07213D8-F52A-4270-96FB-9E3068A56F38}" type="presOf" srcId="{47A32BBA-0332-4684-B700-03C0080AEF89}" destId="{A0525E32-1BD8-4CEF-9367-9FEE59C2EB84}" srcOrd="0" destOrd="0" presId="urn:microsoft.com/office/officeart/2005/8/layout/vList5"/>
    <dgm:cxn modelId="{5E82A6DD-4286-40B9-A770-B27FB46A8B9E}" srcId="{6529D5DB-0CCB-4927-AD7D-54B93EB12C01}" destId="{0375C2DA-D295-4C7A-8362-ED3CE9E5A0F1}" srcOrd="0" destOrd="0" parTransId="{C9155B1C-F05B-4291-8C29-AB3744A8166F}" sibTransId="{0CD43B4A-6A39-48A6-91C5-466EBCE093F0}"/>
    <dgm:cxn modelId="{9CAFCFDE-7E0D-4DA9-A2B5-12B5FFE6E0BC}" type="presOf" srcId="{320A9383-D937-4DF9-A9E8-7D0E4A9A4A0F}" destId="{8440D26A-3079-45A0-8167-074BF9259944}" srcOrd="0" destOrd="0" presId="urn:microsoft.com/office/officeart/2005/8/layout/vList5"/>
    <dgm:cxn modelId="{E781ECDE-D778-40E8-A1B1-26C4B90828A0}" type="presOf" srcId="{9D41645A-A483-449D-91FF-9757954CD4CF}" destId="{79771C91-1948-4263-9AAE-860914B3674D}" srcOrd="0" destOrd="0" presId="urn:microsoft.com/office/officeart/2005/8/layout/vList5"/>
    <dgm:cxn modelId="{BECA2AEA-0115-422A-BB77-8F71D724BD48}" srcId="{63EA85A4-857A-4BBC-A866-C3BD08EC0059}" destId="{40196CF1-58E6-4E0E-847F-69F72AF1F13D}" srcOrd="2" destOrd="0" parTransId="{DCC8F0CA-91D0-4728-A78C-99CC420BEFBF}" sibTransId="{097E5B4A-0434-4C00-8083-8A2175844463}"/>
    <dgm:cxn modelId="{AA6128EB-A04B-4287-AD40-13F5E7F87F9B}" type="presOf" srcId="{A8DDBAE0-4FE9-488C-99BC-F4D02A4AACB5}" destId="{19214B97-E3A7-46BA-BAF7-B8CE8CC7AC21}" srcOrd="0" destOrd="2" presId="urn:microsoft.com/office/officeart/2005/8/layout/vList5"/>
    <dgm:cxn modelId="{785F50F2-02C3-4577-8D80-F4AD06EBF68C}" type="presOf" srcId="{DB1982A9-E3F7-4D99-9D81-51BDE0087F3E}" destId="{94A97B19-CBD0-4A11-AFAC-71943693DBF5}" srcOrd="0" destOrd="2" presId="urn:microsoft.com/office/officeart/2005/8/layout/vList5"/>
    <dgm:cxn modelId="{2E6B9AF2-D8F9-402D-A3D3-65EE85E64D9B}" type="presOf" srcId="{1D608D18-F617-43EB-B8D0-D2DC5A63EB3C}" destId="{FF04F579-E84F-4D76-90A0-6B4E233A22DA}" srcOrd="0" destOrd="0" presId="urn:microsoft.com/office/officeart/2005/8/layout/vList5"/>
    <dgm:cxn modelId="{26EF2DF4-B186-4DF9-B97B-59B72CA0756B}" type="presOf" srcId="{CFB781D4-B982-41F5-846E-933DDE8B8A1E}" destId="{C223D1F3-7FA1-40EE-9993-CF1B8E645C5B}" srcOrd="0" destOrd="0" presId="urn:microsoft.com/office/officeart/2005/8/layout/vList5"/>
    <dgm:cxn modelId="{2730ABFA-2A97-439C-AD92-6DB322DAF208}" type="presOf" srcId="{0375C2DA-D295-4C7A-8362-ED3CE9E5A0F1}" destId="{EA8CF916-A1BB-4A01-B4B4-236639D0FD68}" srcOrd="0" destOrd="0" presId="urn:microsoft.com/office/officeart/2005/8/layout/vList5"/>
    <dgm:cxn modelId="{A90BA75A-DB90-4525-9990-1CF56160613E}" type="presParOf" srcId="{D2375710-FCD5-4F94-A171-4E86F1353532}" destId="{1CFABA95-7696-49D9-8CC0-D66F367BD87C}" srcOrd="0" destOrd="0" presId="urn:microsoft.com/office/officeart/2005/8/layout/vList5"/>
    <dgm:cxn modelId="{A78FDBB3-5379-47C8-8031-E7822FDC584E}" type="presParOf" srcId="{1CFABA95-7696-49D9-8CC0-D66F367BD87C}" destId="{8440D26A-3079-45A0-8167-074BF9259944}" srcOrd="0" destOrd="0" presId="urn:microsoft.com/office/officeart/2005/8/layout/vList5"/>
    <dgm:cxn modelId="{7F47442B-8FAC-48A8-ABAC-6462AA1E703D}" type="presParOf" srcId="{1CFABA95-7696-49D9-8CC0-D66F367BD87C}" destId="{44E8B03D-C5C0-4E07-9A1E-CA9F1539A7AA}" srcOrd="1" destOrd="0" presId="urn:microsoft.com/office/officeart/2005/8/layout/vList5"/>
    <dgm:cxn modelId="{A3DACCE7-C79D-4C41-9A14-A7F49F448173}" type="presParOf" srcId="{D2375710-FCD5-4F94-A171-4E86F1353532}" destId="{47AB2A1E-E91E-435B-BBBA-8EA5E8CB43C0}" srcOrd="1" destOrd="0" presId="urn:microsoft.com/office/officeart/2005/8/layout/vList5"/>
    <dgm:cxn modelId="{76ECA3C1-84DC-4AEA-B102-B50A37EF1344}" type="presParOf" srcId="{D2375710-FCD5-4F94-A171-4E86F1353532}" destId="{C890EBB9-9312-41F4-98F3-80CBBEB0B01A}" srcOrd="2" destOrd="0" presId="urn:microsoft.com/office/officeart/2005/8/layout/vList5"/>
    <dgm:cxn modelId="{5E561897-9C6D-401C-9F4C-7BDB11F8ED01}" type="presParOf" srcId="{C890EBB9-9312-41F4-98F3-80CBBEB0B01A}" destId="{D43504CD-FAF0-4F4A-BC20-E0311A18506F}" srcOrd="0" destOrd="0" presId="urn:microsoft.com/office/officeart/2005/8/layout/vList5"/>
    <dgm:cxn modelId="{1E5005BC-1592-43DB-A5C2-C9A3BC007C64}" type="presParOf" srcId="{C890EBB9-9312-41F4-98F3-80CBBEB0B01A}" destId="{B3B06988-67C5-469B-963B-7DA6B82E6401}" srcOrd="1" destOrd="0" presId="urn:microsoft.com/office/officeart/2005/8/layout/vList5"/>
    <dgm:cxn modelId="{496F4809-5997-489B-B9BB-1D58A8A4F61B}" type="presParOf" srcId="{D2375710-FCD5-4F94-A171-4E86F1353532}" destId="{1FE72A5C-47F6-403F-992A-0CE70FCCE978}" srcOrd="3" destOrd="0" presId="urn:microsoft.com/office/officeart/2005/8/layout/vList5"/>
    <dgm:cxn modelId="{FDC931A4-82A2-4C5E-87AF-8760E120824F}" type="presParOf" srcId="{D2375710-FCD5-4F94-A171-4E86F1353532}" destId="{E7FE1CC5-C3C8-4EF9-8AD2-01C1C059CA9F}" srcOrd="4" destOrd="0" presId="urn:microsoft.com/office/officeart/2005/8/layout/vList5"/>
    <dgm:cxn modelId="{71D1606A-894E-41C9-905B-5DD00E153CD5}" type="presParOf" srcId="{E7FE1CC5-C3C8-4EF9-8AD2-01C1C059CA9F}" destId="{3AF81C43-8A18-4570-8E77-DAD4DCF89089}" srcOrd="0" destOrd="0" presId="urn:microsoft.com/office/officeart/2005/8/layout/vList5"/>
    <dgm:cxn modelId="{A0239228-4003-4C7B-AFF2-BDE49D8B0FA9}" type="presParOf" srcId="{E7FE1CC5-C3C8-4EF9-8AD2-01C1C059CA9F}" destId="{94A97B19-CBD0-4A11-AFAC-71943693DBF5}" srcOrd="1" destOrd="0" presId="urn:microsoft.com/office/officeart/2005/8/layout/vList5"/>
    <dgm:cxn modelId="{9B3CC1E3-AD74-4692-AD02-232F68DC038C}" type="presParOf" srcId="{D2375710-FCD5-4F94-A171-4E86F1353532}" destId="{1B82464E-EE41-44A3-B9D5-327D277FF3BC}" srcOrd="5" destOrd="0" presId="urn:microsoft.com/office/officeart/2005/8/layout/vList5"/>
    <dgm:cxn modelId="{F04BA944-0E23-403C-8100-24AA9193E315}" type="presParOf" srcId="{D2375710-FCD5-4F94-A171-4E86F1353532}" destId="{4421FC92-93FB-442E-8CCE-7E4363FA3205}" srcOrd="6" destOrd="0" presId="urn:microsoft.com/office/officeart/2005/8/layout/vList5"/>
    <dgm:cxn modelId="{ABD6ED85-694C-4051-832B-714B793779E7}" type="presParOf" srcId="{4421FC92-93FB-442E-8CCE-7E4363FA3205}" destId="{468D2851-C23D-4A54-ABCC-9A0585D616AA}" srcOrd="0" destOrd="0" presId="urn:microsoft.com/office/officeart/2005/8/layout/vList5"/>
    <dgm:cxn modelId="{B8CF7728-6EF5-40EB-8508-D1165D660224}" type="presParOf" srcId="{4421FC92-93FB-442E-8CCE-7E4363FA3205}" destId="{F1D38F5A-2126-4FF1-99C8-EB42C7CB24C9}" srcOrd="1" destOrd="0" presId="urn:microsoft.com/office/officeart/2005/8/layout/vList5"/>
    <dgm:cxn modelId="{31F2B850-7A80-4946-9859-28D41D3605E6}" type="presParOf" srcId="{D2375710-FCD5-4F94-A171-4E86F1353532}" destId="{5AE895FA-B93C-4C35-80D6-FC4409E43A4C}" srcOrd="7" destOrd="0" presId="urn:microsoft.com/office/officeart/2005/8/layout/vList5"/>
    <dgm:cxn modelId="{E076637D-680D-4364-A216-1A3D3AC1575E}" type="presParOf" srcId="{D2375710-FCD5-4F94-A171-4E86F1353532}" destId="{0BD5C419-A6BF-46FC-9C7F-F31CA040A220}" srcOrd="8" destOrd="0" presId="urn:microsoft.com/office/officeart/2005/8/layout/vList5"/>
    <dgm:cxn modelId="{72BE966F-71C1-4792-8CBF-583EC8973603}" type="presParOf" srcId="{0BD5C419-A6BF-46FC-9C7F-F31CA040A220}" destId="{E3FADB34-ADE1-4893-9E2E-6A4AA334D2DD}" srcOrd="0" destOrd="0" presId="urn:microsoft.com/office/officeart/2005/8/layout/vList5"/>
    <dgm:cxn modelId="{0C99B7B1-0C33-42C3-BB7E-4D7D98446C82}" type="presParOf" srcId="{0BD5C419-A6BF-46FC-9C7F-F31CA040A220}" destId="{19214B97-E3A7-46BA-BAF7-B8CE8CC7AC21}" srcOrd="1" destOrd="0" presId="urn:microsoft.com/office/officeart/2005/8/layout/vList5"/>
    <dgm:cxn modelId="{BBACB2A4-8FF1-442D-A9F6-E7F9B3EB2CBF}" type="presParOf" srcId="{D2375710-FCD5-4F94-A171-4E86F1353532}" destId="{9AD60E48-AE37-4A52-8125-EE4562F5F8F4}" srcOrd="9" destOrd="0" presId="urn:microsoft.com/office/officeart/2005/8/layout/vList5"/>
    <dgm:cxn modelId="{9875287F-7E7B-4A3B-928D-2EE8EA1157A2}" type="presParOf" srcId="{D2375710-FCD5-4F94-A171-4E86F1353532}" destId="{65A6DBC5-18EE-4926-BD21-4F6C7F4906A4}" srcOrd="10" destOrd="0" presId="urn:microsoft.com/office/officeart/2005/8/layout/vList5"/>
    <dgm:cxn modelId="{2DE68BA3-96FB-4DFF-A867-82923BBEC4E6}" type="presParOf" srcId="{65A6DBC5-18EE-4926-BD21-4F6C7F4906A4}" destId="{4A7C5486-0A7E-4B0A-9337-8711756137EE}" srcOrd="0" destOrd="0" presId="urn:microsoft.com/office/officeart/2005/8/layout/vList5"/>
    <dgm:cxn modelId="{30603C9E-3FCE-4D3E-836F-A55DFE61F1B3}" type="presParOf" srcId="{65A6DBC5-18EE-4926-BD21-4F6C7F4906A4}" destId="{DC9DBF4C-78DE-4632-8CD6-EB10955A54D3}" srcOrd="1" destOrd="0" presId="urn:microsoft.com/office/officeart/2005/8/layout/vList5"/>
    <dgm:cxn modelId="{620A78FA-7D07-453A-875D-74E47873E710}" type="presParOf" srcId="{D2375710-FCD5-4F94-A171-4E86F1353532}" destId="{9F22BCA8-9737-4F0B-9822-F419C595CAA1}" srcOrd="11" destOrd="0" presId="urn:microsoft.com/office/officeart/2005/8/layout/vList5"/>
    <dgm:cxn modelId="{68174539-3B86-4C36-BE7D-6D33F30DDEDD}" type="presParOf" srcId="{D2375710-FCD5-4F94-A171-4E86F1353532}" destId="{EFA34558-E710-4174-8BF7-87546E5DFA29}" srcOrd="12" destOrd="0" presId="urn:microsoft.com/office/officeart/2005/8/layout/vList5"/>
    <dgm:cxn modelId="{80C0D2FC-8FFF-4484-9DBA-B5C67B093D36}" type="presParOf" srcId="{EFA34558-E710-4174-8BF7-87546E5DFA29}" destId="{31604677-D8F2-44C7-AF7A-471F5A9338B9}" srcOrd="0" destOrd="0" presId="urn:microsoft.com/office/officeart/2005/8/layout/vList5"/>
    <dgm:cxn modelId="{FEF922B9-C40A-481E-B0E1-995A4461ECFB}" type="presParOf" srcId="{EFA34558-E710-4174-8BF7-87546E5DFA29}" destId="{EA8CF916-A1BB-4A01-B4B4-236639D0FD68}" srcOrd="1" destOrd="0" presId="urn:microsoft.com/office/officeart/2005/8/layout/vList5"/>
    <dgm:cxn modelId="{1ECEFE8B-FD5E-43AF-91FE-F8FB54A2C9F8}" type="presParOf" srcId="{D2375710-FCD5-4F94-A171-4E86F1353532}" destId="{24581ACD-0F3E-42CB-9C0D-25E5A8788DD3}" srcOrd="13" destOrd="0" presId="urn:microsoft.com/office/officeart/2005/8/layout/vList5"/>
    <dgm:cxn modelId="{092EF416-6740-41DB-ABB3-1B927519D4B5}" type="presParOf" srcId="{D2375710-FCD5-4F94-A171-4E86F1353532}" destId="{EB52D5EC-9D89-4EA2-A7BA-F1038C91D1DE}" srcOrd="14" destOrd="0" presId="urn:microsoft.com/office/officeart/2005/8/layout/vList5"/>
    <dgm:cxn modelId="{DC0EBC82-4EB4-497B-9964-F3A1172292C6}" type="presParOf" srcId="{EB52D5EC-9D89-4EA2-A7BA-F1038C91D1DE}" destId="{C223D1F3-7FA1-40EE-9993-CF1B8E645C5B}" srcOrd="0" destOrd="0" presId="urn:microsoft.com/office/officeart/2005/8/layout/vList5"/>
    <dgm:cxn modelId="{1CBD6E37-661F-44BA-ADA8-B9E8E70F1856}" type="presParOf" srcId="{EB52D5EC-9D89-4EA2-A7BA-F1038C91D1DE}" destId="{79771C91-1948-4263-9AAE-860914B3674D}" srcOrd="1" destOrd="0" presId="urn:microsoft.com/office/officeart/2005/8/layout/vList5"/>
    <dgm:cxn modelId="{D21FF4F0-ACC6-4CE6-BFFD-D1E9E42D39E3}" type="presParOf" srcId="{D2375710-FCD5-4F94-A171-4E86F1353532}" destId="{BA336766-2E1E-4FD1-AFA2-BBF021CDAFE4}" srcOrd="15" destOrd="0" presId="urn:microsoft.com/office/officeart/2005/8/layout/vList5"/>
    <dgm:cxn modelId="{00C62264-F63D-4F3D-B158-570BAED475AB}" type="presParOf" srcId="{D2375710-FCD5-4F94-A171-4E86F1353532}" destId="{698BD5C9-AA96-4C1F-9EE7-28C66963E03C}" srcOrd="16" destOrd="0" presId="urn:microsoft.com/office/officeart/2005/8/layout/vList5"/>
    <dgm:cxn modelId="{13B363FD-91A1-46ED-B117-182F3EC93034}" type="presParOf" srcId="{698BD5C9-AA96-4C1F-9EE7-28C66963E03C}" destId="{A0525E32-1BD8-4CEF-9367-9FEE59C2EB84}" srcOrd="0" destOrd="0" presId="urn:microsoft.com/office/officeart/2005/8/layout/vList5"/>
    <dgm:cxn modelId="{4B6AE952-FE60-494C-93F3-69131D3F3139}" type="presParOf" srcId="{698BD5C9-AA96-4C1F-9EE7-28C66963E03C}" destId="{A9E02B2E-6786-43ED-9A2E-BED02264746F}" srcOrd="1" destOrd="0" presId="urn:microsoft.com/office/officeart/2005/8/layout/vList5"/>
    <dgm:cxn modelId="{B24F3C09-D650-4188-BC4E-9378F0AFDDCB}" type="presParOf" srcId="{D2375710-FCD5-4F94-A171-4E86F1353532}" destId="{9C9F7A04-8B0F-406D-837F-E36E68EBFCF9}" srcOrd="17" destOrd="0" presId="urn:microsoft.com/office/officeart/2005/8/layout/vList5"/>
    <dgm:cxn modelId="{BCD5A14B-505B-4B6D-99E4-487AB8BC6DAB}" type="presParOf" srcId="{D2375710-FCD5-4F94-A171-4E86F1353532}" destId="{D2DCA82F-C960-4741-AE0A-10A11F200E1A}" srcOrd="18" destOrd="0" presId="urn:microsoft.com/office/officeart/2005/8/layout/vList5"/>
    <dgm:cxn modelId="{F359FB2E-AC33-4B77-951B-9385BBD96F17}" type="presParOf" srcId="{D2DCA82F-C960-4741-AE0A-10A11F200E1A}" destId="{353742FC-D9A3-47A0-B5D8-B8C6C84D3880}" srcOrd="0" destOrd="0" presId="urn:microsoft.com/office/officeart/2005/8/layout/vList5"/>
    <dgm:cxn modelId="{C58120FD-BD15-4C43-BAE4-7D2320114FFD}" type="presParOf" srcId="{D2DCA82F-C960-4741-AE0A-10A11F200E1A}" destId="{9228429F-9B84-41D9-91D1-2E4047B9C348}" srcOrd="1" destOrd="0" presId="urn:microsoft.com/office/officeart/2005/8/layout/vList5"/>
    <dgm:cxn modelId="{5F2BE643-3141-41D6-AFF6-4A1FF990C213}" type="presParOf" srcId="{D2375710-FCD5-4F94-A171-4E86F1353532}" destId="{872DA01F-15C8-4487-B001-40141B0B5C1B}" srcOrd="19" destOrd="0" presId="urn:microsoft.com/office/officeart/2005/8/layout/vList5"/>
    <dgm:cxn modelId="{9EDEAD21-8F64-4DC0-83F8-5F29D01D14EE}" type="presParOf" srcId="{D2375710-FCD5-4F94-A171-4E86F1353532}" destId="{A14D6FD8-B9DF-4C32-8CBD-025FDE873C56}" srcOrd="20" destOrd="0" presId="urn:microsoft.com/office/officeart/2005/8/layout/vList5"/>
    <dgm:cxn modelId="{A966AC0E-E8AB-400D-AC5E-CADCE0C90B44}" type="presParOf" srcId="{A14D6FD8-B9DF-4C32-8CBD-025FDE873C56}" destId="{FF04F579-E84F-4D76-90A0-6B4E233A22DA}" srcOrd="0" destOrd="0" presId="urn:microsoft.com/office/officeart/2005/8/layout/vList5"/>
    <dgm:cxn modelId="{76978257-2E31-41C4-9D29-4CBD5D576FAC}" type="presParOf" srcId="{A14D6FD8-B9DF-4C32-8CBD-025FDE873C56}" destId="{D1700EB0-8827-4ECB-977A-715BBE01A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6F641-8C1F-4015-A555-5C17632487FF}">
      <dsp:nvSpPr>
        <dsp:cNvPr id="0" name=""/>
        <dsp:cNvSpPr/>
      </dsp:nvSpPr>
      <dsp:spPr>
        <a:xfrm>
          <a:off x="3268176" y="1842187"/>
          <a:ext cx="2415730" cy="2415730"/>
        </a:xfrm>
        <a:prstGeom prst="ellipse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Motivacija</a:t>
          </a:r>
        </a:p>
      </dsp:txBody>
      <dsp:txXfrm>
        <a:off x="3621951" y="2195962"/>
        <a:ext cx="1708180" cy="1708180"/>
      </dsp:txXfrm>
    </dsp:sp>
    <dsp:sp modelId="{31CF0E35-D05C-4397-A18C-E39D43E6C629}">
      <dsp:nvSpPr>
        <dsp:cNvPr id="0" name=""/>
        <dsp:cNvSpPr/>
      </dsp:nvSpPr>
      <dsp:spPr>
        <a:xfrm rot="12900000">
          <a:off x="2158073" y="1479653"/>
          <a:ext cx="1555639" cy="7894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002D-B68C-491C-8619-F5A3EFE29236}">
      <dsp:nvSpPr>
        <dsp:cNvPr id="0" name=""/>
        <dsp:cNvSpPr/>
      </dsp:nvSpPr>
      <dsp:spPr>
        <a:xfrm>
          <a:off x="175325" y="29210"/>
          <a:ext cx="2692726" cy="1904362"/>
        </a:xfrm>
        <a:prstGeom prst="roundRect">
          <a:avLst>
            <a:gd name="adj" fmla="val 10000"/>
          </a:avLst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Poticati osobni razvoj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- st</a:t>
          </a:r>
          <a:r>
            <a:rPr lang="hr-HR" sz="1700" b="0" i="0" kern="1200" dirty="0"/>
            <a:t>jecanjem novih vještina i znanja postajemo svestraniji i konkurentniji</a:t>
          </a:r>
          <a:endParaRPr lang="hr-HR" sz="1700" kern="1200" dirty="0"/>
        </a:p>
      </dsp:txBody>
      <dsp:txXfrm>
        <a:off x="231102" y="84987"/>
        <a:ext cx="2581172" cy="1792808"/>
      </dsp:txXfrm>
    </dsp:sp>
    <dsp:sp modelId="{067CC06E-6B16-4D2D-B5C3-051AFB6F82A0}">
      <dsp:nvSpPr>
        <dsp:cNvPr id="0" name=""/>
        <dsp:cNvSpPr/>
      </dsp:nvSpPr>
      <dsp:spPr>
        <a:xfrm rot="19500000">
          <a:off x="5213810" y="1371651"/>
          <a:ext cx="2266804" cy="6884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BA8B7-8E04-462F-8B44-C1FCFFCB3C7C}">
      <dsp:nvSpPr>
        <dsp:cNvPr id="0" name=""/>
        <dsp:cNvSpPr/>
      </dsp:nvSpPr>
      <dsp:spPr>
        <a:xfrm>
          <a:off x="6088966" y="-62155"/>
          <a:ext cx="2682858" cy="2087095"/>
        </a:xfrm>
        <a:prstGeom prst="roundRect">
          <a:avLst>
            <a:gd name="adj" fmla="val 10000"/>
          </a:avLst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Prepustiti odgovornost zaposlenicima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- veća kontrola potiče davanje maksimuma u radu</a:t>
          </a:r>
        </a:p>
      </dsp:txBody>
      <dsp:txXfrm>
        <a:off x="6150095" y="-1026"/>
        <a:ext cx="2560600" cy="1964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1988E-FD95-40E8-997D-020725B2ADA1}">
      <dsp:nvSpPr>
        <dsp:cNvPr id="0" name=""/>
        <dsp:cNvSpPr/>
      </dsp:nvSpPr>
      <dsp:spPr>
        <a:xfrm>
          <a:off x="2863842" y="2174598"/>
          <a:ext cx="3219465" cy="3027663"/>
        </a:xfrm>
        <a:prstGeom prst="ellipse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Nagrađivanja</a:t>
          </a:r>
        </a:p>
      </dsp:txBody>
      <dsp:txXfrm>
        <a:off x="3335322" y="2617989"/>
        <a:ext cx="2276505" cy="2140881"/>
      </dsp:txXfrm>
    </dsp:sp>
    <dsp:sp modelId="{8FADD537-1929-4834-B09A-CF593DE60212}">
      <dsp:nvSpPr>
        <dsp:cNvPr id="0" name=""/>
        <dsp:cNvSpPr/>
      </dsp:nvSpPr>
      <dsp:spPr>
        <a:xfrm rot="12900000">
          <a:off x="1157237" y="1704584"/>
          <a:ext cx="2115631" cy="8048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71D35-801B-4B36-90A5-6564900763D5}">
      <dsp:nvSpPr>
        <dsp:cNvPr id="0" name=""/>
        <dsp:cNvSpPr/>
      </dsp:nvSpPr>
      <dsp:spPr>
        <a:xfrm>
          <a:off x="7167" y="427159"/>
          <a:ext cx="2682747" cy="2146197"/>
        </a:xfrm>
        <a:prstGeom prst="roundRect">
          <a:avLst>
            <a:gd name="adj" fmla="val 10000"/>
          </a:avLst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Stimulacije na plaću </a:t>
          </a:r>
        </a:p>
      </dsp:txBody>
      <dsp:txXfrm>
        <a:off x="70027" y="490019"/>
        <a:ext cx="2557027" cy="2020477"/>
      </dsp:txXfrm>
    </dsp:sp>
    <dsp:sp modelId="{32D4EF50-5E3F-479C-8519-D6A82888CEF6}">
      <dsp:nvSpPr>
        <dsp:cNvPr id="0" name=""/>
        <dsp:cNvSpPr/>
      </dsp:nvSpPr>
      <dsp:spPr>
        <a:xfrm rot="19500000">
          <a:off x="5674281" y="1704584"/>
          <a:ext cx="2115631" cy="8048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2938F-3C32-45C9-940A-D29749B5952D}">
      <dsp:nvSpPr>
        <dsp:cNvPr id="0" name=""/>
        <dsp:cNvSpPr/>
      </dsp:nvSpPr>
      <dsp:spPr>
        <a:xfrm>
          <a:off x="6257235" y="427159"/>
          <a:ext cx="2682747" cy="2146197"/>
        </a:xfrm>
        <a:prstGeom prst="roundRect">
          <a:avLst>
            <a:gd name="adj" fmla="val 10000"/>
          </a:avLst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baseline="0" dirty="0"/>
            <a:t>Nagrade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baseline="0" dirty="0"/>
            <a:t> - odlazak na sajam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baseline="0" dirty="0"/>
            <a:t>- zaposlenik mjeseca </a:t>
          </a:r>
          <a:endParaRPr lang="hr-HR" sz="2300" kern="1200" dirty="0"/>
        </a:p>
      </dsp:txBody>
      <dsp:txXfrm>
        <a:off x="6320095" y="490019"/>
        <a:ext cx="2557027" cy="2020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8B03D-C5C0-4E07-9A1E-CA9F1539A7AA}">
      <dsp:nvSpPr>
        <dsp:cNvPr id="0" name=""/>
        <dsp:cNvSpPr/>
      </dsp:nvSpPr>
      <dsp:spPr>
        <a:xfrm rot="5400000">
          <a:off x="6664437" y="-2994225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Vještine uvjeravanja - Argumentirano govorenje 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</dsp:txBody>
      <dsp:txXfrm rot="-5400000">
        <a:off x="3623444" y="64327"/>
        <a:ext cx="6424118" cy="324572"/>
      </dsp:txXfrm>
    </dsp:sp>
    <dsp:sp modelId="{8440D26A-3079-45A0-8167-074BF9259944}">
      <dsp:nvSpPr>
        <dsp:cNvPr id="0" name=""/>
        <dsp:cNvSpPr/>
      </dsp:nvSpPr>
      <dsp:spPr>
        <a:xfrm>
          <a:off x="0" y="1806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Petar Dumančić</a:t>
          </a:r>
        </a:p>
      </dsp:txBody>
      <dsp:txXfrm>
        <a:off x="21948" y="23754"/>
        <a:ext cx="3579547" cy="405717"/>
      </dsp:txXfrm>
    </dsp:sp>
    <dsp:sp modelId="{B3B06988-67C5-469B-963B-7DA6B82E6401}">
      <dsp:nvSpPr>
        <dsp:cNvPr id="0" name=""/>
        <dsp:cNvSpPr/>
      </dsp:nvSpPr>
      <dsp:spPr>
        <a:xfrm rot="5400000">
          <a:off x="6595042" y="-2501237"/>
          <a:ext cx="485111" cy="6435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Brzo osposobljavanje za rad na računalu (Windows, Word i Internet)</a:t>
          </a:r>
          <a:r>
            <a:rPr lang="hr-HR" sz="1600" kern="1200" dirty="0"/>
            <a:t> 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</dsp:txBody>
      <dsp:txXfrm rot="-5400000">
        <a:off x="3619905" y="497581"/>
        <a:ext cx="6411705" cy="437749"/>
      </dsp:txXfrm>
    </dsp:sp>
    <dsp:sp modelId="{D43504CD-FAF0-4F4A-BC20-E0311A18506F}">
      <dsp:nvSpPr>
        <dsp:cNvPr id="0" name=""/>
        <dsp:cNvSpPr/>
      </dsp:nvSpPr>
      <dsp:spPr>
        <a:xfrm>
          <a:off x="0" y="491649"/>
          <a:ext cx="3619905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Mihaela Kožić</a:t>
          </a:r>
        </a:p>
      </dsp:txBody>
      <dsp:txXfrm>
        <a:off x="21948" y="513597"/>
        <a:ext cx="3576009" cy="405717"/>
      </dsp:txXfrm>
    </dsp:sp>
    <dsp:sp modelId="{94A97B19-CBD0-4A11-AFAC-71943693DBF5}">
      <dsp:nvSpPr>
        <dsp:cNvPr id="0" name=""/>
        <dsp:cNvSpPr/>
      </dsp:nvSpPr>
      <dsp:spPr>
        <a:xfrm rot="5400000">
          <a:off x="6664437" y="-2014540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Edukacija za voditelje ureda(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</dsp:txBody>
      <dsp:txXfrm rot="-5400000">
        <a:off x="3623444" y="1044012"/>
        <a:ext cx="6424118" cy="324572"/>
      </dsp:txXfrm>
    </dsp:sp>
    <dsp:sp modelId="{3AF81C43-8A18-4570-8E77-DAD4DCF89089}">
      <dsp:nvSpPr>
        <dsp:cNvPr id="0" name=""/>
        <dsp:cNvSpPr/>
      </dsp:nvSpPr>
      <dsp:spPr>
        <a:xfrm>
          <a:off x="0" y="981491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Helena Blaž</a:t>
          </a:r>
        </a:p>
      </dsp:txBody>
      <dsp:txXfrm>
        <a:off x="21948" y="1003439"/>
        <a:ext cx="3579547" cy="405717"/>
      </dsp:txXfrm>
    </dsp:sp>
    <dsp:sp modelId="{F1D38F5A-2126-4FF1-99C8-EB42C7CB24C9}">
      <dsp:nvSpPr>
        <dsp:cNvPr id="0" name=""/>
        <dsp:cNvSpPr/>
      </dsp:nvSpPr>
      <dsp:spPr>
        <a:xfrm rot="5400000">
          <a:off x="6664437" y="-1542446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Prodajne vještine(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</dsp:txBody>
      <dsp:txXfrm rot="-5400000">
        <a:off x="3623444" y="1516106"/>
        <a:ext cx="6424118" cy="324572"/>
      </dsp:txXfrm>
    </dsp:sp>
    <dsp:sp modelId="{468D2851-C23D-4A54-ABCC-9A0585D616AA}">
      <dsp:nvSpPr>
        <dsp:cNvPr id="0" name=""/>
        <dsp:cNvSpPr/>
      </dsp:nvSpPr>
      <dsp:spPr>
        <a:xfrm>
          <a:off x="0" y="1453585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Petar </a:t>
          </a:r>
          <a:r>
            <a:rPr lang="hr-HR" sz="2200" kern="1200" dirty="0" err="1"/>
            <a:t>Baronica</a:t>
          </a:r>
          <a:endParaRPr lang="hr-HR" sz="2200" kern="1200" dirty="0"/>
        </a:p>
      </dsp:txBody>
      <dsp:txXfrm>
        <a:off x="21948" y="1475533"/>
        <a:ext cx="3579547" cy="405717"/>
      </dsp:txXfrm>
    </dsp:sp>
    <dsp:sp modelId="{19214B97-E3A7-46BA-BAF7-B8CE8CC7AC21}">
      <dsp:nvSpPr>
        <dsp:cNvPr id="0" name=""/>
        <dsp:cNvSpPr/>
      </dsp:nvSpPr>
      <dsp:spPr>
        <a:xfrm rot="5400000">
          <a:off x="6664437" y="-1070352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Stručno usavršavanje marketinške komunikacije(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</dsp:txBody>
      <dsp:txXfrm rot="-5400000">
        <a:off x="3623444" y="1988200"/>
        <a:ext cx="6424118" cy="324572"/>
      </dsp:txXfrm>
    </dsp:sp>
    <dsp:sp modelId="{E3FADB34-ADE1-4893-9E2E-6A4AA334D2DD}">
      <dsp:nvSpPr>
        <dsp:cNvPr id="0" name=""/>
        <dsp:cNvSpPr/>
      </dsp:nvSpPr>
      <dsp:spPr>
        <a:xfrm>
          <a:off x="0" y="1925679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Paulina Ivanković</a:t>
          </a:r>
        </a:p>
      </dsp:txBody>
      <dsp:txXfrm>
        <a:off x="21948" y="1947627"/>
        <a:ext cx="3579547" cy="405717"/>
      </dsp:txXfrm>
    </dsp:sp>
    <dsp:sp modelId="{DC9DBF4C-78DE-4632-8CD6-EB10955A54D3}">
      <dsp:nvSpPr>
        <dsp:cNvPr id="0" name=""/>
        <dsp:cNvSpPr/>
      </dsp:nvSpPr>
      <dsp:spPr>
        <a:xfrm rot="5400000">
          <a:off x="6664437" y="-598258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 Sastavljanje financijskih izvještaja(RIF)</a:t>
          </a:r>
        </a:p>
      </dsp:txBody>
      <dsp:txXfrm rot="-5400000">
        <a:off x="3623444" y="2460294"/>
        <a:ext cx="6424118" cy="324572"/>
      </dsp:txXfrm>
    </dsp:sp>
    <dsp:sp modelId="{4A7C5486-0A7E-4B0A-9337-8711756137EE}">
      <dsp:nvSpPr>
        <dsp:cNvPr id="0" name=""/>
        <dsp:cNvSpPr/>
      </dsp:nvSpPr>
      <dsp:spPr>
        <a:xfrm>
          <a:off x="0" y="2397773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Anja Dražić</a:t>
          </a:r>
        </a:p>
      </dsp:txBody>
      <dsp:txXfrm>
        <a:off x="21948" y="2419721"/>
        <a:ext cx="3579547" cy="405717"/>
      </dsp:txXfrm>
    </dsp:sp>
    <dsp:sp modelId="{EA8CF916-A1BB-4A01-B4B4-236639D0FD68}">
      <dsp:nvSpPr>
        <dsp:cNvPr id="0" name=""/>
        <dsp:cNvSpPr/>
      </dsp:nvSpPr>
      <dsp:spPr>
        <a:xfrm rot="5400000">
          <a:off x="6664437" y="-126164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Knjigovodstvo na računalu (</a:t>
          </a:r>
          <a:r>
            <a:rPr lang="hr-HR" sz="1600" kern="1200" dirty="0" err="1"/>
            <a:t>Edukacentar</a:t>
          </a:r>
          <a:r>
            <a:rPr lang="hr-HR" sz="1600" kern="1200" dirty="0"/>
            <a:t>)</a:t>
          </a:r>
        </a:p>
      </dsp:txBody>
      <dsp:txXfrm rot="-5400000">
        <a:off x="3623444" y="2932388"/>
        <a:ext cx="6424118" cy="324572"/>
      </dsp:txXfrm>
    </dsp:sp>
    <dsp:sp modelId="{31604677-D8F2-44C7-AF7A-471F5A9338B9}">
      <dsp:nvSpPr>
        <dsp:cNvPr id="0" name=""/>
        <dsp:cNvSpPr/>
      </dsp:nvSpPr>
      <dsp:spPr>
        <a:xfrm>
          <a:off x="0" y="2869867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Klara Dumančić</a:t>
          </a:r>
        </a:p>
      </dsp:txBody>
      <dsp:txXfrm>
        <a:off x="21948" y="2891815"/>
        <a:ext cx="3579547" cy="405717"/>
      </dsp:txXfrm>
    </dsp:sp>
    <dsp:sp modelId="{79771C91-1948-4263-9AAE-860914B3674D}">
      <dsp:nvSpPr>
        <dsp:cNvPr id="0" name=""/>
        <dsp:cNvSpPr/>
      </dsp:nvSpPr>
      <dsp:spPr>
        <a:xfrm rot="5400000">
          <a:off x="6664437" y="345928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Financiranje poslovanja(</a:t>
          </a:r>
          <a:r>
            <a:rPr lang="hr-HR" sz="1600" kern="1200" dirty="0" err="1"/>
            <a:t>SmartBiz</a:t>
          </a:r>
          <a:r>
            <a:rPr lang="hr-HR" sz="1600" kern="1200" dirty="0"/>
            <a:t>)</a:t>
          </a:r>
        </a:p>
      </dsp:txBody>
      <dsp:txXfrm rot="-5400000">
        <a:off x="3623444" y="3404481"/>
        <a:ext cx="6424118" cy="324572"/>
      </dsp:txXfrm>
    </dsp:sp>
    <dsp:sp modelId="{C223D1F3-7FA1-40EE-9993-CF1B8E645C5B}">
      <dsp:nvSpPr>
        <dsp:cNvPr id="0" name=""/>
        <dsp:cNvSpPr/>
      </dsp:nvSpPr>
      <dsp:spPr>
        <a:xfrm>
          <a:off x="0" y="3314687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Matej </a:t>
          </a:r>
          <a:r>
            <a:rPr lang="hr-HR" sz="2200" kern="1200" dirty="0" err="1"/>
            <a:t>Grbeš</a:t>
          </a:r>
          <a:endParaRPr lang="hr-HR" sz="2200" kern="1200" dirty="0"/>
        </a:p>
      </dsp:txBody>
      <dsp:txXfrm>
        <a:off x="21948" y="3336635"/>
        <a:ext cx="3579547" cy="405717"/>
      </dsp:txXfrm>
    </dsp:sp>
    <dsp:sp modelId="{A9E02B2E-6786-43ED-9A2E-BED02264746F}">
      <dsp:nvSpPr>
        <dsp:cNvPr id="0" name=""/>
        <dsp:cNvSpPr/>
      </dsp:nvSpPr>
      <dsp:spPr>
        <a:xfrm rot="5400000">
          <a:off x="6664437" y="818022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Kako stvoriti uspješan tim i upravljati njime(</a:t>
          </a:r>
          <a:r>
            <a:rPr lang="hr-HR" sz="1600" kern="1200" dirty="0" err="1"/>
            <a:t>SmartBiz</a:t>
          </a:r>
          <a:r>
            <a:rPr lang="hr-HR" sz="1600" kern="1200" dirty="0"/>
            <a:t>)</a:t>
          </a:r>
        </a:p>
      </dsp:txBody>
      <dsp:txXfrm rot="-5400000">
        <a:off x="3623444" y="3876575"/>
        <a:ext cx="6424118" cy="324572"/>
      </dsp:txXfrm>
    </dsp:sp>
    <dsp:sp modelId="{A0525E32-1BD8-4CEF-9367-9FEE59C2EB84}">
      <dsp:nvSpPr>
        <dsp:cNvPr id="0" name=""/>
        <dsp:cNvSpPr/>
      </dsp:nvSpPr>
      <dsp:spPr>
        <a:xfrm>
          <a:off x="0" y="3814054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Marija Devčić</a:t>
          </a:r>
        </a:p>
      </dsp:txBody>
      <dsp:txXfrm>
        <a:off x="21948" y="3836002"/>
        <a:ext cx="3579547" cy="405717"/>
      </dsp:txXfrm>
    </dsp:sp>
    <dsp:sp modelId="{9228429F-9B84-41D9-91D1-2E4047B9C348}">
      <dsp:nvSpPr>
        <dsp:cNvPr id="0" name=""/>
        <dsp:cNvSpPr/>
      </dsp:nvSpPr>
      <dsp:spPr>
        <a:xfrm rot="5400000">
          <a:off x="6664437" y="1290116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Poslovno komuniciranje(</a:t>
          </a:r>
          <a:r>
            <a:rPr lang="hr-HR" sz="1600" kern="1200" dirty="0" err="1"/>
            <a:t>SmartBiz</a:t>
          </a:r>
          <a:r>
            <a:rPr lang="hr-HR" sz="1600" kern="1200" dirty="0"/>
            <a:t>)</a:t>
          </a:r>
        </a:p>
      </dsp:txBody>
      <dsp:txXfrm rot="-5400000">
        <a:off x="3623444" y="4348669"/>
        <a:ext cx="6424118" cy="324572"/>
      </dsp:txXfrm>
    </dsp:sp>
    <dsp:sp modelId="{353742FC-D9A3-47A0-B5D8-B8C6C84D3880}">
      <dsp:nvSpPr>
        <dsp:cNvPr id="0" name=""/>
        <dsp:cNvSpPr/>
      </dsp:nvSpPr>
      <dsp:spPr>
        <a:xfrm>
          <a:off x="0" y="4286148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Nikola Budimir</a:t>
          </a:r>
        </a:p>
      </dsp:txBody>
      <dsp:txXfrm>
        <a:off x="21948" y="4308096"/>
        <a:ext cx="3579547" cy="405717"/>
      </dsp:txXfrm>
    </dsp:sp>
    <dsp:sp modelId="{D1700EB0-8827-4ECB-977A-715BBE01A9BA}">
      <dsp:nvSpPr>
        <dsp:cNvPr id="0" name=""/>
        <dsp:cNvSpPr/>
      </dsp:nvSpPr>
      <dsp:spPr>
        <a:xfrm rot="5400000">
          <a:off x="6664437" y="1762210"/>
          <a:ext cx="359690" cy="64416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Praktična radionica za naručitelje i ponuditelje(</a:t>
          </a:r>
          <a:r>
            <a:rPr lang="hr-HR" sz="1600" kern="1200" dirty="0" err="1"/>
            <a:t>SmartBiz</a:t>
          </a:r>
          <a:r>
            <a:rPr lang="hr-HR" sz="1600" kern="1200" dirty="0"/>
            <a:t>)</a:t>
          </a:r>
        </a:p>
      </dsp:txBody>
      <dsp:txXfrm rot="-5400000">
        <a:off x="3623444" y="4820763"/>
        <a:ext cx="6424118" cy="324572"/>
      </dsp:txXfrm>
    </dsp:sp>
    <dsp:sp modelId="{FF04F579-E84F-4D76-90A0-6B4E233A22DA}">
      <dsp:nvSpPr>
        <dsp:cNvPr id="0" name=""/>
        <dsp:cNvSpPr/>
      </dsp:nvSpPr>
      <dsp:spPr>
        <a:xfrm>
          <a:off x="0" y="4758242"/>
          <a:ext cx="3623443" cy="449613"/>
        </a:xfrm>
        <a:prstGeom prst="roundRect">
          <a:avLst/>
        </a:prstGeom>
        <a:solidFill>
          <a:srgbClr val="99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Karla </a:t>
          </a:r>
          <a:r>
            <a:rPr lang="hr-HR" sz="2200" kern="1200" dirty="0" err="1"/>
            <a:t>Kuruc</a:t>
          </a:r>
          <a:endParaRPr lang="hr-HR" sz="2200" kern="1200" dirty="0"/>
        </a:p>
      </dsp:txBody>
      <dsp:txXfrm>
        <a:off x="21948" y="4780190"/>
        <a:ext cx="3579547" cy="405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4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38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50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39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75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31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0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50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9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98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49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86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08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33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7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51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8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79A757-42DF-42E1-8592-7834686AA8B6}" type="datetimeFigureOut">
              <a:rPr lang="hr-HR" smtClean="0"/>
              <a:t>26.3.2021.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3723-CABB-4FEF-B3C3-F3D06432D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26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mailto:vtstilko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k.hr/novosti/upute-za-donacije-i-pomoc-pogodjenima-potresom-u-petrinji-i-sisku/1064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udruga-radost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690AF-92F3-4C45-9FB9-71BE193F1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715" y="1219200"/>
            <a:ext cx="8825658" cy="3329581"/>
          </a:xfrm>
        </p:spPr>
        <p:txBody>
          <a:bodyPr/>
          <a:lstStyle/>
          <a:p>
            <a:pPr algn="ctr"/>
            <a:r>
              <a:rPr lang="hr-HR" sz="6600" dirty="0">
                <a:solidFill>
                  <a:schemeClr val="tx1"/>
                </a:solidFill>
              </a:rPr>
              <a:t>Društvena odgovornost  </a:t>
            </a:r>
            <a:br>
              <a:rPr lang="hr-HR" sz="6600" dirty="0">
                <a:solidFill>
                  <a:schemeClr val="tx1"/>
                </a:solidFill>
              </a:rPr>
            </a:br>
            <a:r>
              <a:rPr lang="hr-HR" sz="6600" dirty="0">
                <a:solidFill>
                  <a:schemeClr val="tx1"/>
                </a:solidFill>
              </a:rPr>
              <a:t>VT </a:t>
            </a:r>
            <a:r>
              <a:rPr lang="hr-HR" sz="6600" dirty="0" err="1">
                <a:solidFill>
                  <a:schemeClr val="tx1"/>
                </a:solidFill>
              </a:rPr>
              <a:t>Stilko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F5425E-4C95-4C34-9ABE-780433E4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93" y="4695684"/>
            <a:ext cx="3752814" cy="18862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C4B009B-175E-4246-992A-5D8B8D082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69" b="26362"/>
          <a:stretch/>
        </p:blipFill>
        <p:spPr>
          <a:xfrm>
            <a:off x="0" y="0"/>
            <a:ext cx="1556166" cy="74800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0ECA114E-F785-4737-B1E0-CAA1C3F684D7}"/>
              </a:ext>
            </a:extLst>
          </p:cNvPr>
          <p:cNvSpPr/>
          <p:nvPr/>
        </p:nvSpPr>
        <p:spPr>
          <a:xfrm>
            <a:off x="10346373" y="0"/>
            <a:ext cx="767104" cy="121920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71022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02059-A3D6-45F5-99EC-B44AA651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Zaključak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5FC122-513B-4A99-8AB4-F3E54B994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2400" dirty="0"/>
              <a:t>VT </a:t>
            </a:r>
            <a:r>
              <a:rPr lang="hr-HR" sz="2400" dirty="0" err="1"/>
              <a:t>Stilko</a:t>
            </a:r>
            <a:r>
              <a:rPr lang="hr-HR" sz="2400" dirty="0"/>
              <a:t> svojim poslovanjem pridonosi zajednici, a da pritom ne šteti okolišu. </a:t>
            </a:r>
            <a:r>
              <a:rPr lang="pl-PL" sz="2400" dirty="0"/>
              <a:t>Marketingom za opće dobro pomažemo potrebitima, a motivacijom i nagrađivanjem zaposlenika povećavamo produktivnost i konkurentnost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B3EC3F-47CC-4A95-A0FE-78D98443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63" y="3986281"/>
            <a:ext cx="2981838" cy="24190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7F780BE-78EF-4C26-8521-F86DC91B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519" y="10551"/>
            <a:ext cx="786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1CDC6E-1F6D-46D5-8DA7-B9843B5F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382" y="2033868"/>
            <a:ext cx="9404722" cy="4462182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4800" dirty="0"/>
              <a:t>Hvala na pažnji!</a:t>
            </a:r>
          </a:p>
          <a:p>
            <a:pPr marL="0" indent="0" algn="ctr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vtstilko@gmail.com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vt_stilko</a:t>
            </a:r>
            <a:r>
              <a:rPr lang="hr-HR" dirty="0"/>
              <a:t>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4A4591-2888-4162-9494-5B4F33380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2" r="12539"/>
          <a:stretch/>
        </p:blipFill>
        <p:spPr>
          <a:xfrm>
            <a:off x="572478" y="4479387"/>
            <a:ext cx="941997" cy="7548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8DC0D62-50C4-4401-9D2C-A5AD9BBB3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98" y="5396511"/>
            <a:ext cx="675665" cy="6733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CD20CA-6B82-4499-ADA8-CEF5146EE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87" y="4530680"/>
            <a:ext cx="941997" cy="70356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71F873D-9184-4328-84B3-8F836CD60BCF}"/>
              </a:ext>
            </a:extLst>
          </p:cNvPr>
          <p:cNvSpPr txBox="1"/>
          <p:nvPr/>
        </p:nvSpPr>
        <p:spPr>
          <a:xfrm>
            <a:off x="7821003" y="4722969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VT </a:t>
            </a:r>
            <a:r>
              <a:rPr lang="hr-HR" dirty="0" err="1"/>
              <a:t>Stilko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60A05D-8347-4462-9731-35C61FD80AA1}"/>
              </a:ext>
            </a:extLst>
          </p:cNvPr>
          <p:cNvSpPr txBox="1"/>
          <p:nvPr/>
        </p:nvSpPr>
        <p:spPr>
          <a:xfrm>
            <a:off x="7821002" y="5548442"/>
            <a:ext cx="420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https://com1219.wixsite.com/stilko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27F167-9358-4CF1-BA18-D51AFB721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384" y="0"/>
            <a:ext cx="786452" cy="123759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3002EF8-B278-4884-A52F-BC6D626EA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587" y="5396511"/>
            <a:ext cx="941996" cy="8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111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A0A44-2E1A-497D-8546-C7A640D7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Radna okolina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CD74C63-E25E-4199-94F8-64412F82D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03977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4077E69-CDBA-47A7-B837-0E3933CF0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308" y="5811937"/>
            <a:ext cx="1736758" cy="87292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358051C-10C8-4AF2-8552-183A9E4E9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9519" y="-3723"/>
            <a:ext cx="786452" cy="12375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4763EA0-BBEC-41DE-8FEB-B618ACB73B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27" y="4330312"/>
            <a:ext cx="2105154" cy="22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CC5502F-2EB4-4590-802E-29D321536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4261"/>
              </p:ext>
            </p:extLst>
          </p:nvPr>
        </p:nvGraphicFramePr>
        <p:xfrm>
          <a:off x="1103313" y="618978"/>
          <a:ext cx="8947150" cy="562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5FE06277-B1DB-4578-9B6D-4AAB02117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2980" y="5809450"/>
            <a:ext cx="1731414" cy="8779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21DBE0D-521E-463C-988D-C9457C465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66" y="4490400"/>
            <a:ext cx="3222531" cy="21494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5EFF9E-387B-4CBA-8458-385D2B372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4884" y="0"/>
            <a:ext cx="786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7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A5382-6CB5-4568-956D-4C0F87BD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238406"/>
            <a:ext cx="9404723" cy="140053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Stručna edukacija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41EE2BA-0E1C-4C10-90F1-742B2A55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11068"/>
              </p:ext>
            </p:extLst>
          </p:nvPr>
        </p:nvGraphicFramePr>
        <p:xfrm>
          <a:off x="189523" y="1260044"/>
          <a:ext cx="10065121" cy="520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kstniOkvir 27">
            <a:extLst>
              <a:ext uri="{FF2B5EF4-FFF2-40B4-BE49-F238E27FC236}">
                <a16:creationId xmlns:a16="http://schemas.microsoft.com/office/drawing/2014/main" id="{1C2301EE-D865-463F-8E20-3D1C322D35A3}"/>
              </a:ext>
            </a:extLst>
          </p:cNvPr>
          <p:cNvSpPr txBox="1"/>
          <p:nvPr/>
        </p:nvSpPr>
        <p:spPr>
          <a:xfrm>
            <a:off x="10396940" y="1290608"/>
            <a:ext cx="1643828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listopad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3905CF7A-6E8B-4A15-BCC2-80A5243F7D5A}"/>
              </a:ext>
            </a:extLst>
          </p:cNvPr>
          <p:cNvSpPr txBox="1"/>
          <p:nvPr/>
        </p:nvSpPr>
        <p:spPr>
          <a:xfrm>
            <a:off x="10377302" y="1802812"/>
            <a:ext cx="1677061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studeni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C2C77703-FB0D-40DD-A8CA-2FDFCF5C58AB}"/>
              </a:ext>
            </a:extLst>
          </p:cNvPr>
          <p:cNvSpPr txBox="1"/>
          <p:nvPr/>
        </p:nvSpPr>
        <p:spPr>
          <a:xfrm>
            <a:off x="10407835" y="2291473"/>
            <a:ext cx="1615963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veljača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CAA4071-B3C9-41AA-84B8-21C7F330A2A4}"/>
              </a:ext>
            </a:extLst>
          </p:cNvPr>
          <p:cNvSpPr txBox="1"/>
          <p:nvPr/>
        </p:nvSpPr>
        <p:spPr>
          <a:xfrm>
            <a:off x="10406752" y="2801805"/>
            <a:ext cx="1643828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prosinac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0BCC3B4F-2A1B-43A9-A4AB-5EE0D4117E74}"/>
              </a:ext>
            </a:extLst>
          </p:cNvPr>
          <p:cNvSpPr txBox="1"/>
          <p:nvPr/>
        </p:nvSpPr>
        <p:spPr>
          <a:xfrm>
            <a:off x="10426590" y="3291356"/>
            <a:ext cx="1653766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veljača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A4F59ACC-AD78-4519-A318-40F0FBF62C5D}"/>
              </a:ext>
            </a:extLst>
          </p:cNvPr>
          <p:cNvSpPr txBox="1"/>
          <p:nvPr/>
        </p:nvSpPr>
        <p:spPr>
          <a:xfrm>
            <a:off x="10422807" y="3751478"/>
            <a:ext cx="1627773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prosinac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5C816146-A7D7-4EFA-A76A-03C9A9F681F0}"/>
              </a:ext>
            </a:extLst>
          </p:cNvPr>
          <p:cNvSpPr txBox="1"/>
          <p:nvPr/>
        </p:nvSpPr>
        <p:spPr>
          <a:xfrm>
            <a:off x="10394660" y="4216514"/>
            <a:ext cx="1685695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ožujak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D2BC947B-6D80-4C1C-BD3C-843AA34809ED}"/>
              </a:ext>
            </a:extLst>
          </p:cNvPr>
          <p:cNvSpPr txBox="1"/>
          <p:nvPr/>
        </p:nvSpPr>
        <p:spPr>
          <a:xfrm>
            <a:off x="10410872" y="4698429"/>
            <a:ext cx="1669481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listopad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FD29E3C4-5A75-40C8-83E8-5F3EB90E5329}"/>
              </a:ext>
            </a:extLst>
          </p:cNvPr>
          <p:cNvSpPr txBox="1"/>
          <p:nvPr/>
        </p:nvSpPr>
        <p:spPr>
          <a:xfrm>
            <a:off x="10396025" y="5147505"/>
            <a:ext cx="1684329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ožujak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DC3B49B-5D64-4BEA-B960-7127E2502BFC}"/>
              </a:ext>
            </a:extLst>
          </p:cNvPr>
          <p:cNvSpPr txBox="1"/>
          <p:nvPr/>
        </p:nvSpPr>
        <p:spPr>
          <a:xfrm>
            <a:off x="10380743" y="5592005"/>
            <a:ext cx="1699610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studeni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F0BDBACE-796E-4865-8E41-63B022141866}"/>
              </a:ext>
            </a:extLst>
          </p:cNvPr>
          <p:cNvSpPr txBox="1"/>
          <p:nvPr/>
        </p:nvSpPr>
        <p:spPr>
          <a:xfrm>
            <a:off x="10377302" y="6100374"/>
            <a:ext cx="1717268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travanj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669F2B8-9CA0-4904-8345-886180787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2402" y="-3222"/>
            <a:ext cx="786452" cy="11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9169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57363-3BC0-4803-A288-06F6A3EA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Zaštita okoliša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23F0914-D4B4-417E-92A0-49B7AE6DC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91" y="4118483"/>
            <a:ext cx="1664227" cy="16642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DC18E8-E824-4BEF-AF75-C45E2055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580" y="1612516"/>
            <a:ext cx="1665071" cy="16650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9110C38-F562-4524-AC4C-7803D100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82" y="1813323"/>
            <a:ext cx="1664227" cy="165560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99C60CB-0356-434C-94DC-F259102D4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584" y="4120681"/>
            <a:ext cx="1778020" cy="176814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6DF4DC5-7816-406C-87EA-06304331F690}"/>
              </a:ext>
            </a:extLst>
          </p:cNvPr>
          <p:cNvSpPr txBox="1"/>
          <p:nvPr/>
        </p:nvSpPr>
        <p:spPr>
          <a:xfrm>
            <a:off x="3251381" y="5987162"/>
            <a:ext cx="166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Ambalaža za recikliranje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1A07A05-A7A2-4335-BD82-16E18DFC6126}"/>
              </a:ext>
            </a:extLst>
          </p:cNvPr>
          <p:cNvSpPr txBox="1"/>
          <p:nvPr/>
        </p:nvSpPr>
        <p:spPr>
          <a:xfrm>
            <a:off x="8912014" y="3429000"/>
            <a:ext cx="166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Mobiusova</a:t>
            </a:r>
            <a:r>
              <a:rPr lang="hr-HR" dirty="0"/>
              <a:t> petlja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61D106A-B0CC-4CCD-9232-FAB4A596B15D}"/>
              </a:ext>
            </a:extLst>
          </p:cNvPr>
          <p:cNvSpPr txBox="1"/>
          <p:nvPr/>
        </p:nvSpPr>
        <p:spPr>
          <a:xfrm>
            <a:off x="5227448" y="3429000"/>
            <a:ext cx="23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Bezopasna vrećica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0C8EA97-6589-4915-8E6F-E6E2F4B03E1C}"/>
              </a:ext>
            </a:extLst>
          </p:cNvPr>
          <p:cNvSpPr txBox="1"/>
          <p:nvPr/>
        </p:nvSpPr>
        <p:spPr>
          <a:xfrm>
            <a:off x="1487124" y="3518319"/>
            <a:ext cx="166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Globalni standard organskog tekstila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501E050-9122-4231-90ED-E2292ED34AA7}"/>
              </a:ext>
            </a:extLst>
          </p:cNvPr>
          <p:cNvSpPr txBox="1"/>
          <p:nvPr/>
        </p:nvSpPr>
        <p:spPr>
          <a:xfrm>
            <a:off x="6387383" y="5881099"/>
            <a:ext cx="4030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Plavi anđeo – nizak utjecaj na okoliš, sigurnost na radu i socijalni standardi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2240D765-B14D-406F-8B3A-847C9E81C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258" y="1612516"/>
            <a:ext cx="1238250" cy="17145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2F0FC-C886-42DB-966C-0781DAFB2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180" y="0"/>
            <a:ext cx="786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91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EAF617-764A-46BE-9D30-72664021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Način zaštite okoliša u pohrani poslovne dokumentacije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4F7CC-7DF1-4777-8037-2610A7AA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Dokumentacija se šalje digitalnim putem</a:t>
            </a:r>
          </a:p>
          <a:p>
            <a:r>
              <a:rPr lang="hr-HR" dirty="0"/>
              <a:t>Kompletna pohrana dokumentacije na Google disku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7367E7-4BDF-4929-ABCD-6FB901E6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3060352"/>
            <a:ext cx="6451143" cy="362699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EFC83E5-E1AE-4ABB-AD75-3974A09D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126" y="5809449"/>
            <a:ext cx="1731414" cy="877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F846A22-3B72-4BCE-9827-C2D6CF3D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381" y="0"/>
            <a:ext cx="786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953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lačić za misli: oblak 12">
            <a:extLst>
              <a:ext uri="{FF2B5EF4-FFF2-40B4-BE49-F238E27FC236}">
                <a16:creationId xmlns:a16="http://schemas.microsoft.com/office/drawing/2014/main" id="{339FDA4D-60FC-45C4-8711-9B2C4E5361AC}"/>
              </a:ext>
            </a:extLst>
          </p:cNvPr>
          <p:cNvSpPr/>
          <p:nvPr/>
        </p:nvSpPr>
        <p:spPr>
          <a:xfrm>
            <a:off x="4865441" y="2069312"/>
            <a:ext cx="2644726" cy="1674056"/>
          </a:xfrm>
          <a:prstGeom prst="cloudCallou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F3709B5-392D-45AE-8196-DF679E57018E}"/>
              </a:ext>
            </a:extLst>
          </p:cNvPr>
          <p:cNvSpPr txBox="1"/>
          <p:nvPr/>
        </p:nvSpPr>
        <p:spPr>
          <a:xfrm>
            <a:off x="5285535" y="2550138"/>
            <a:ext cx="175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NK Slavonija Požega</a:t>
            </a:r>
          </a:p>
        </p:txBody>
      </p:sp>
      <p:sp>
        <p:nvSpPr>
          <p:cNvPr id="14" name="Oblačić za misli: oblak 13">
            <a:extLst>
              <a:ext uri="{FF2B5EF4-FFF2-40B4-BE49-F238E27FC236}">
                <a16:creationId xmlns:a16="http://schemas.microsoft.com/office/drawing/2014/main" id="{9CB78007-ECDE-4DA7-A179-0EB38779E32C}"/>
              </a:ext>
            </a:extLst>
          </p:cNvPr>
          <p:cNvSpPr/>
          <p:nvPr/>
        </p:nvSpPr>
        <p:spPr>
          <a:xfrm>
            <a:off x="8607523" y="2036276"/>
            <a:ext cx="2644726" cy="1674056"/>
          </a:xfrm>
          <a:prstGeom prst="cloudCallou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FD91CF5-E59F-48C4-9FEE-020AA8B1E9AC}"/>
              </a:ext>
            </a:extLst>
          </p:cNvPr>
          <p:cNvSpPr txBox="1"/>
          <p:nvPr/>
        </p:nvSpPr>
        <p:spPr>
          <a:xfrm>
            <a:off x="8336286" y="2583175"/>
            <a:ext cx="342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Turistička zajednica </a:t>
            </a:r>
          </a:p>
          <a:p>
            <a:pPr algn="ctr"/>
            <a:r>
              <a:rPr lang="hr-HR" dirty="0"/>
              <a:t>PSŽ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510101-D45A-4203-B822-FF9500DF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Lokalna zajednica - Sponzorstva</a:t>
            </a: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5BBD7868-5FAD-48D4-A52C-B3229AE40642}"/>
              </a:ext>
            </a:extLst>
          </p:cNvPr>
          <p:cNvSpPr/>
          <p:nvPr/>
        </p:nvSpPr>
        <p:spPr>
          <a:xfrm>
            <a:off x="1123360" y="2008229"/>
            <a:ext cx="2644726" cy="1674056"/>
          </a:xfrm>
          <a:prstGeom prst="cloudCallou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87BF932-6A75-4A1F-BE56-DC7FB57370C2}"/>
              </a:ext>
            </a:extLst>
          </p:cNvPr>
          <p:cNvSpPr txBox="1"/>
          <p:nvPr/>
        </p:nvSpPr>
        <p:spPr>
          <a:xfrm>
            <a:off x="1727095" y="2522090"/>
            <a:ext cx="157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Aurea</a:t>
            </a:r>
            <a:r>
              <a:rPr lang="hr-HR" dirty="0"/>
              <a:t> Fest Požega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A11C139-59AE-4BBB-A56E-4F77DE8E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60" y="4605765"/>
            <a:ext cx="2392090" cy="133957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35A952A-11A2-4D47-AF70-A64CBAE6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14" y="4766218"/>
            <a:ext cx="2343150" cy="10382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1ACFF9D-1778-4865-863B-1CAEBC267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4332830"/>
            <a:ext cx="1905000" cy="1905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70A64C2-D372-436F-A62F-ACABFFE65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160" y="0"/>
            <a:ext cx="717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459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4D06CC59-1E05-4447-9291-D029766E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76" y="2204334"/>
            <a:ext cx="2676376" cy="195698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E2FBD1D-92F4-4277-B018-E94BC9A2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45" y="2204333"/>
            <a:ext cx="2676376" cy="195698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042B49D-56F1-48BC-B39E-022CB694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90" y="2204334"/>
            <a:ext cx="2676376" cy="195698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D2221CE-60EB-4D4C-88BF-7254ADCC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Lokalna zajednica - Donacije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261BD92-C9C2-48EF-9E6D-41EBB0900370}"/>
              </a:ext>
            </a:extLst>
          </p:cNvPr>
          <p:cNvSpPr txBox="1"/>
          <p:nvPr/>
        </p:nvSpPr>
        <p:spPr>
          <a:xfrm>
            <a:off x="1417704" y="2659733"/>
            <a:ext cx="153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Caritas Požega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168D83A-0DA0-45F9-994B-49BB2347304B}"/>
              </a:ext>
            </a:extLst>
          </p:cNvPr>
          <p:cNvSpPr txBox="1"/>
          <p:nvPr/>
        </p:nvSpPr>
        <p:spPr>
          <a:xfrm>
            <a:off x="5273552" y="2659733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Udruga Mi Požega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74DFF92-C345-445B-AEEC-50070E95B871}"/>
              </a:ext>
            </a:extLst>
          </p:cNvPr>
          <p:cNvSpPr txBox="1"/>
          <p:nvPr/>
        </p:nvSpPr>
        <p:spPr>
          <a:xfrm>
            <a:off x="9183143" y="2659733"/>
            <a:ext cx="173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Crveni križ Požega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BCBF222-C7F5-4F78-93C2-1AFF5E36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32" y="4653667"/>
            <a:ext cx="1332403" cy="133240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36484AB-1BD8-43FA-9262-0C11BC691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08" y="4653666"/>
            <a:ext cx="1332404" cy="133240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990459A-C1CF-4FAF-B665-83047A832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391" y="4815849"/>
            <a:ext cx="3360125" cy="10080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CCCE340-3215-4979-B6F8-CD02B81E3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3" y="452718"/>
            <a:ext cx="8949704" cy="105854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90B6852-6057-4380-9EE2-9274C5B36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2372" y="0"/>
            <a:ext cx="78645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859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0B7ED-318D-419D-8542-90C8B2C1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Marketing za opće dobro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5AD1673-BAAB-4A66-B668-D46FF87DA08C}"/>
              </a:ext>
            </a:extLst>
          </p:cNvPr>
          <p:cNvSpPr/>
          <p:nvPr/>
        </p:nvSpPr>
        <p:spPr>
          <a:xfrm>
            <a:off x="2954216" y="2290312"/>
            <a:ext cx="5570806" cy="2514771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razdoblju od 1.1.2021. do 1.4.2021. svakom kupnjom naših proizvoda izdvajamo 10,00 kn i doniramo Udruzi za pomoć djeci i mladima Radost, te području pogođenim potresom u Petrinji.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1FE59A4-8E88-4A04-8CC6-9F7A9B70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37" y="0"/>
            <a:ext cx="3389231" cy="2528888"/>
          </a:xfrm>
          <a:prstGeom prst="rect">
            <a:avLst/>
          </a:prstGeom>
        </p:spPr>
      </p:pic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7D375F48-13F7-4FB4-B72E-F20A0448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2166426"/>
            <a:ext cx="8966641" cy="4081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1800" dirty="0">
                <a:solidFill>
                  <a:srgbClr val="C00000"/>
                </a:solidFill>
                <a:hlinkClick r:id="rId3"/>
              </a:rPr>
              <a:t>https://www.hck.hr/novosti/upute-za-donacije-i-pomoc-pogodjenima-potresom-u-petrinji-i-sisku/10649</a:t>
            </a:r>
            <a:endParaRPr lang="hr-HR" sz="1800" dirty="0">
              <a:solidFill>
                <a:srgbClr val="C00000"/>
              </a:solidFill>
            </a:endParaRPr>
          </a:p>
          <a:p>
            <a:r>
              <a:rPr lang="hr-HR" sz="1800" dirty="0">
                <a:solidFill>
                  <a:srgbClr val="C00000"/>
                </a:solidFill>
                <a:hlinkClick r:id="rId4"/>
              </a:rPr>
              <a:t>https://udruga-radost.hr/</a:t>
            </a:r>
            <a:endParaRPr lang="hr-HR" sz="1800" dirty="0">
              <a:solidFill>
                <a:srgbClr val="C0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166C23F-C31C-40E0-9D62-EE972329E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655" y="2282030"/>
            <a:ext cx="2106613" cy="2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75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</TotalTime>
  <Words>341</Words>
  <Application>Microsoft Office PowerPoint</Application>
  <PresentationFormat>Široki zaslon</PresentationFormat>
  <Paragraphs>92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Društvena odgovornost   VT Stilko</vt:lpstr>
      <vt:lpstr>Radna okolina</vt:lpstr>
      <vt:lpstr>PowerPoint prezentacija</vt:lpstr>
      <vt:lpstr>Stručna edukacija</vt:lpstr>
      <vt:lpstr>Zaštita okoliša</vt:lpstr>
      <vt:lpstr>Način zaštite okoliša u pohrani poslovne dokumentacije</vt:lpstr>
      <vt:lpstr>Lokalna zajednica - Sponzorstva</vt:lpstr>
      <vt:lpstr>Lokalna zajednica - Donacije</vt:lpstr>
      <vt:lpstr>Marketing za opće dobro</vt:lpstr>
      <vt:lpstr>Zaključak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Društvena odgovornost –  VT Stilko</dc:title>
  <dc:creator>Učenici</dc:creator>
  <cp:lastModifiedBy>Učenici</cp:lastModifiedBy>
  <cp:revision>51</cp:revision>
  <dcterms:created xsi:type="dcterms:W3CDTF">2021-02-26T12:31:41Z</dcterms:created>
  <dcterms:modified xsi:type="dcterms:W3CDTF">2021-03-26T12:25:32Z</dcterms:modified>
</cp:coreProperties>
</file>