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71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23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98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92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70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50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1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61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952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41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6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52BC9-BBEE-4B96-AC80-5BB3768370D6}" type="datetimeFigureOut">
              <a:rPr lang="hr-HR" smtClean="0"/>
              <a:t>26.3.2021.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0D4473F-1718-427D-B62C-C62378AA73FC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34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fitzone.hq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/>
              <a:t>Društvena odgovornost vježbeničke tvrtke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hr-HR" sz="1700" b="1" dirty="0">
                <a:latin typeface="+mj-lt"/>
              </a:rPr>
              <a:t>Fit </a:t>
            </a:r>
            <a:r>
              <a:rPr lang="hr-HR" sz="1700" b="1" dirty="0" smtClean="0">
                <a:latin typeface="+mj-lt"/>
              </a:rPr>
              <a:t>Zone d.o.o.</a:t>
            </a:r>
          </a:p>
          <a:p>
            <a:pPr algn="r"/>
            <a:r>
              <a:rPr lang="hr-HR" sz="1700" b="1" dirty="0" smtClean="0">
                <a:latin typeface="+mj-lt"/>
              </a:rPr>
              <a:t>VJEŽBENIČKA TVRTKA EKONOMSKO-BIROTEHNIČKE ŠKOLE     </a:t>
            </a:r>
          </a:p>
          <a:p>
            <a:pPr algn="r"/>
            <a:r>
              <a:rPr lang="hr-HR" sz="1700" b="1" dirty="0" smtClean="0">
                <a:latin typeface="+mj-lt"/>
              </a:rPr>
              <a:t>SLAVONSKI BROD  </a:t>
            </a:r>
            <a:endParaRPr lang="hr-HR" sz="1700" b="1" dirty="0">
              <a:latin typeface="+mj-lt"/>
            </a:endParaRPr>
          </a:p>
          <a:p>
            <a:pPr algn="r"/>
            <a:r>
              <a:rPr lang="hr-HR" sz="1700" b="1" dirty="0" err="1">
                <a:latin typeface="+mj-lt"/>
              </a:rPr>
              <a:t>E-Mail</a:t>
            </a:r>
            <a:r>
              <a:rPr lang="hr-HR" sz="1700" b="1" dirty="0">
                <a:latin typeface="+mj-lt"/>
              </a:rPr>
              <a:t>: </a:t>
            </a:r>
            <a:r>
              <a:rPr lang="hr-HR" sz="1700" b="1" dirty="0">
                <a:solidFill>
                  <a:srgbClr val="C0000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fitzone.hq@gmail.com</a:t>
            </a:r>
            <a:endParaRPr lang="hr-HR" sz="1700" b="1" dirty="0">
              <a:solidFill>
                <a:srgbClr val="C00000"/>
              </a:solidFill>
              <a:latin typeface="+mj-lt"/>
            </a:endParaRPr>
          </a:p>
          <a:p>
            <a:pPr algn="r"/>
            <a:r>
              <a:rPr lang="hr-HR" sz="1700" b="1" dirty="0">
                <a:latin typeface="+mj-lt"/>
              </a:rPr>
              <a:t>Adresa: </a:t>
            </a:r>
            <a:r>
              <a:rPr lang="hr-HR" sz="1700" b="1" dirty="0" smtClean="0">
                <a:latin typeface="+mj-lt"/>
              </a:rPr>
              <a:t>Naselje </a:t>
            </a:r>
            <a:r>
              <a:rPr lang="hr-HR" sz="1700" b="1" dirty="0" err="1" smtClean="0">
                <a:latin typeface="+mj-lt"/>
              </a:rPr>
              <a:t>AndrijA</a:t>
            </a:r>
            <a:r>
              <a:rPr lang="hr-HR" sz="1700" b="1" dirty="0" smtClean="0">
                <a:latin typeface="+mj-lt"/>
              </a:rPr>
              <a:t> Hebrang </a:t>
            </a:r>
            <a:r>
              <a:rPr lang="hr-HR" sz="1700" b="1" dirty="0">
                <a:latin typeface="+mj-lt"/>
              </a:rPr>
              <a:t>13/1 </a:t>
            </a:r>
          </a:p>
          <a:p>
            <a:pPr algn="r"/>
            <a:endParaRPr lang="hr-HR" sz="1700" b="1" dirty="0">
              <a:latin typeface="+mj-lt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2773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8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8" y="769008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/>
              <a:t>Motivacija zaposlenika </a:t>
            </a:r>
            <a:br>
              <a:rPr lang="hr-HR" sz="3600" b="1" dirty="0"/>
            </a:br>
            <a:r>
              <a:rPr lang="hr-HR" sz="3600" b="1" dirty="0"/>
              <a:t>vježbeničke tvrtke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400" dirty="0">
                <a:latin typeface="+mj-lt"/>
              </a:rPr>
              <a:t>Motivacija zaposlenicima može biti:</a:t>
            </a:r>
          </a:p>
          <a:p>
            <a:r>
              <a:rPr lang="hr-HR" sz="2400" dirty="0">
                <a:latin typeface="+mj-lt"/>
              </a:rPr>
              <a:t>Želja za uspjehom na tržištu vježbeničkih tvrtki</a:t>
            </a:r>
          </a:p>
          <a:p>
            <a:r>
              <a:rPr lang="hr-HR" sz="2400" dirty="0">
                <a:latin typeface="+mj-lt"/>
              </a:rPr>
              <a:t>Kvaliteta rada</a:t>
            </a:r>
          </a:p>
          <a:p>
            <a:r>
              <a:rPr lang="hr-HR" sz="2400" dirty="0">
                <a:latin typeface="+mj-lt"/>
              </a:rPr>
              <a:t>Primjena inovativnih načina rada</a:t>
            </a:r>
          </a:p>
          <a:p>
            <a:r>
              <a:rPr lang="hr-HR" sz="2400" dirty="0">
                <a:latin typeface="+mj-lt"/>
              </a:rPr>
              <a:t>Mogućnost napredovanja na poslu</a:t>
            </a:r>
          </a:p>
          <a:p>
            <a:r>
              <a:rPr lang="hr-HR" sz="2400" dirty="0">
                <a:latin typeface="+mj-lt"/>
              </a:rPr>
              <a:t>Jačanje natjecateljskog duha</a:t>
            </a: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79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b="1" dirty="0"/>
              <a:t>Nagrađivanje zaposlenika vježbeničke tvrtke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9605636" cy="34485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2600" dirty="0"/>
              <a:t>Nagrade za uloženi rad mogu se dati na različite načine i u različitim oblicima, kao:</a:t>
            </a:r>
          </a:p>
          <a:p>
            <a:r>
              <a:rPr lang="hr-HR" sz="2600" dirty="0"/>
              <a:t>Povećanje plaće za postignute rezultate poput promaknuća radi ostvarenog poslovnog uspjeha</a:t>
            </a:r>
          </a:p>
          <a:p>
            <a:r>
              <a:rPr lang="hr-HR" sz="2600" dirty="0"/>
              <a:t>Materijalno nagrađivanje u obliku bonusa vezanih s individualnim ili grupnim radom</a:t>
            </a:r>
          </a:p>
          <a:p>
            <a:r>
              <a:rPr lang="hr-HR" sz="2600" dirty="0"/>
              <a:t>Fleksibilno radno </a:t>
            </a:r>
            <a:r>
              <a:rPr lang="hr-HR" sz="2600" dirty="0" smtClean="0"/>
              <a:t>vrijeme, različite </a:t>
            </a:r>
            <a:r>
              <a:rPr lang="hr-HR" sz="2600" dirty="0"/>
              <a:t>vrste priznanja</a:t>
            </a:r>
          </a:p>
          <a:p>
            <a:r>
              <a:rPr lang="hr-HR" sz="2600" dirty="0"/>
              <a:t>Pohađanje profesionalnih sastanaka koji pružaju priliku za unapređenje znanja</a:t>
            </a:r>
          </a:p>
          <a:p>
            <a:pPr marL="0" indent="0">
              <a:buNone/>
            </a:pPr>
            <a:endParaRPr lang="hr-HR" sz="2200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35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b="1" dirty="0"/>
              <a:t>Godišnji plan stručne edukacije zaposlenika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796" y="2017343"/>
            <a:ext cx="7981950" cy="3657600"/>
          </a:xfrm>
        </p:spPr>
      </p:pic>
    </p:spTree>
    <p:extLst>
      <p:ext uri="{BB962C8B-B14F-4D97-AF65-F5344CB8AC3E}">
        <p14:creationId xmlns:p14="http://schemas.microsoft.com/office/powerpoint/2010/main" val="9396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b="1" dirty="0"/>
              <a:t>Način zaštite okoliša u pohrani poslovne dokumentacije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400" dirty="0"/>
              <a:t>U pohrani poslovne dokumentacije možemo pridonijeti zaštiti okoliša na način da:</a:t>
            </a:r>
          </a:p>
          <a:p>
            <a:r>
              <a:rPr lang="hr-HR" sz="2400" dirty="0"/>
              <a:t>Pohranjujemo dokumente u Google </a:t>
            </a:r>
            <a:r>
              <a:rPr lang="hr-HR" sz="2400" dirty="0" smtClean="0"/>
              <a:t>Disk</a:t>
            </a:r>
            <a:endParaRPr lang="hr-HR" sz="2400" dirty="0"/>
          </a:p>
          <a:p>
            <a:r>
              <a:rPr lang="hr-HR" sz="2400" dirty="0"/>
              <a:t>Putem e-maila naše vježbeničke tvrtke šaljemo i </a:t>
            </a:r>
            <a:r>
              <a:rPr lang="hr-HR" sz="2400" dirty="0" smtClean="0"/>
              <a:t>primamo </a:t>
            </a:r>
            <a:r>
              <a:rPr lang="hr-HR" sz="2400" dirty="0"/>
              <a:t>povratne informacije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05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9" y="1287262"/>
            <a:ext cx="9603275" cy="435006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/>
              <a:t>Sponzorstva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Košarkaški klub „Brod na Savi”, Slavonski Brod</a:t>
            </a:r>
          </a:p>
          <a:p>
            <a:r>
              <a:rPr lang="hr-HR" sz="2400" dirty="0"/>
              <a:t>Nogometni klub „Marsonia”, Slavonski Brod</a:t>
            </a:r>
          </a:p>
          <a:p>
            <a:r>
              <a:rPr lang="hr-HR" sz="2400" dirty="0"/>
              <a:t>Rukometni klub „Brod”, Slavonski Brod</a:t>
            </a:r>
          </a:p>
        </p:txBody>
      </p:sp>
    </p:spTree>
    <p:extLst>
      <p:ext uri="{BB962C8B-B14F-4D97-AF65-F5344CB8AC3E}">
        <p14:creationId xmlns:p14="http://schemas.microsoft.com/office/powerpoint/2010/main" val="6251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9" y="1233997"/>
            <a:ext cx="9603275" cy="619758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/>
              <a:t>Donacije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400" dirty="0" smtClean="0"/>
              <a:t>Donacijama podržavamo vježbeničke tvrtke koje svojim projektima promiču zdravlje i sport, očuvanje okoliša.</a:t>
            </a:r>
          </a:p>
          <a:p>
            <a:r>
              <a:rPr lang="hr-HR" sz="2400" dirty="0" smtClean="0"/>
              <a:t>Tvrtka </a:t>
            </a:r>
            <a:r>
              <a:rPr lang="hr-HR" sz="2400" dirty="0"/>
              <a:t>Fit </a:t>
            </a:r>
            <a:r>
              <a:rPr lang="hr-HR" sz="2400" dirty="0" smtClean="0"/>
              <a:t>Zone 10% svojih prihoda donira Zajednici sportskih udruga grada Slavonskog Broda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79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9" y="1251751"/>
            <a:ext cx="9603275" cy="602003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/>
              <a:t>Marketing za opće dobro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400" dirty="0" smtClean="0"/>
              <a:t>Strateški primjeri marketinga za opće dobro:</a:t>
            </a:r>
          </a:p>
          <a:p>
            <a:r>
              <a:rPr lang="pl-PL" sz="2400" dirty="0" smtClean="0"/>
              <a:t>Podrška </a:t>
            </a:r>
            <a:r>
              <a:rPr lang="pl-PL" sz="2400" dirty="0"/>
              <a:t>zajednici, novčane donacije po prodanoj </a:t>
            </a:r>
            <a:r>
              <a:rPr lang="pl-PL" sz="2400" dirty="0" smtClean="0"/>
              <a:t>jedinici</a:t>
            </a:r>
          </a:p>
          <a:p>
            <a:r>
              <a:rPr lang="pl-PL" sz="2400" dirty="0" smtClean="0"/>
              <a:t>Inovacije </a:t>
            </a:r>
            <a:r>
              <a:rPr lang="pl-PL" sz="2400" dirty="0"/>
              <a:t>procesa </a:t>
            </a:r>
            <a:r>
              <a:rPr lang="pl-PL" sz="2400" dirty="0" smtClean="0"/>
              <a:t>povezanih sa zagađenjem</a:t>
            </a:r>
            <a:r>
              <a:rPr lang="pl-PL" sz="2400" dirty="0"/>
              <a:t> </a:t>
            </a:r>
            <a:r>
              <a:rPr lang="pl-PL" sz="2400" dirty="0" smtClean="0"/>
              <a:t>okoliša</a:t>
            </a:r>
          </a:p>
          <a:p>
            <a:r>
              <a:rPr lang="pl-PL" sz="2400" dirty="0" smtClean="0"/>
              <a:t>Poboljšani </a:t>
            </a:r>
            <a:r>
              <a:rPr lang="pl-PL" sz="2400" dirty="0"/>
              <a:t>„zeleni“ </a:t>
            </a:r>
            <a:r>
              <a:rPr lang="pl-PL" sz="2400" dirty="0" smtClean="0"/>
              <a:t>dizajn proizvoda</a:t>
            </a:r>
            <a:r>
              <a:rPr lang="pl-PL" sz="2400" dirty="0"/>
              <a:t>, </a:t>
            </a:r>
            <a:r>
              <a:rPr lang="pl-PL" sz="2400" dirty="0" smtClean="0"/>
              <a:t>ekonomičnost goriva</a:t>
            </a:r>
          </a:p>
          <a:p>
            <a:endParaRPr lang="pl-PL" sz="24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69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215</TotalTime>
  <Words>236</Words>
  <Application>Microsoft Office PowerPoint</Application>
  <PresentationFormat>Široki zaslon</PresentationFormat>
  <Paragraphs>37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Galerija</vt:lpstr>
      <vt:lpstr>Društvena odgovornost vježbeničke tvrtke</vt:lpstr>
      <vt:lpstr>Motivacija zaposlenika  vježbeničke tvrtke</vt:lpstr>
      <vt:lpstr>Nagrađivanje zaposlenika vježbeničke tvrtke</vt:lpstr>
      <vt:lpstr>Godišnji plan stručne edukacije zaposlenika</vt:lpstr>
      <vt:lpstr>Način zaštite okoliša u pohrani poslovne dokumentacije</vt:lpstr>
      <vt:lpstr>Sponzorstva</vt:lpstr>
      <vt:lpstr>Donacije</vt:lpstr>
      <vt:lpstr>Marketing za opće dobro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Društvena odgovornost vježbeničke tvrtke</dc:title>
  <dc:creator>Tvrtka08</dc:creator>
  <cp:lastModifiedBy>Tvrtka08</cp:lastModifiedBy>
  <cp:revision>26</cp:revision>
  <dcterms:created xsi:type="dcterms:W3CDTF">2021-02-22T16:54:36Z</dcterms:created>
  <dcterms:modified xsi:type="dcterms:W3CDTF">2021-03-26T16:50:35Z</dcterms:modified>
</cp:coreProperties>
</file>