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EABAA-E1B7-412A-B509-5C2C15071611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0B712-76F5-486A-80B1-03B7443939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7883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4396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0070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3748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9137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5626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6577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588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9443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3190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7032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8532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3625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7613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3205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1695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071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0745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799E1-91FB-4932-9D57-955B75A96929}" type="datetimeFigureOut">
              <a:rPr lang="hr-HR" smtClean="0"/>
              <a:t>23.3.2021.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3C9106-B059-4E05-A6FA-B7132AA734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379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93668" y="1322661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hr-HR" sz="4900" dirty="0"/>
            </a:br>
            <a:br>
              <a:rPr lang="hr-HR" sz="4900" dirty="0"/>
            </a:br>
            <a:br>
              <a:rPr lang="hr-HR" sz="4900" dirty="0"/>
            </a:br>
            <a:br>
              <a:rPr lang="hr-HR" sz="4900" dirty="0"/>
            </a:br>
            <a:br>
              <a:rPr lang="hr-HR" sz="4900" dirty="0"/>
            </a:br>
            <a:br>
              <a:rPr lang="hr-HR" sz="4900" dirty="0"/>
            </a:br>
            <a:br>
              <a:rPr lang="hr-HR" sz="4900" dirty="0"/>
            </a:br>
            <a:r>
              <a:rPr lang="hr-HR" sz="4900" b="1" dirty="0"/>
              <a:t>Društvena odgovornost vježbeničke tvrtke</a:t>
            </a:r>
            <a:br>
              <a:rPr lang="hr-HR" dirty="0"/>
            </a:br>
            <a:br>
              <a:rPr lang="hr-HR" dirty="0"/>
            </a:br>
            <a:endParaRPr lang="hr-HR" sz="2800" dirty="0">
              <a:latin typeface="Arial Rounded MT Bold" panose="020F070403050403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310" y="0"/>
            <a:ext cx="1286690" cy="1286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kstniOkvir 4"/>
          <p:cNvSpPr txBox="1"/>
          <p:nvPr/>
        </p:nvSpPr>
        <p:spPr>
          <a:xfrm>
            <a:off x="4876799" y="3518672"/>
            <a:ext cx="4746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latin typeface="Viner Hand ITC" panose="03070502030502020203" pitchFamily="66" charset="0"/>
              </a:rPr>
              <a:t>MAZA d.o.o.</a:t>
            </a:r>
          </a:p>
        </p:txBody>
      </p:sp>
    </p:spTree>
    <p:extLst>
      <p:ext uri="{BB962C8B-B14F-4D97-AF65-F5344CB8AC3E}">
        <p14:creationId xmlns:p14="http://schemas.microsoft.com/office/powerpoint/2010/main" val="2594067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870231" y="1156601"/>
            <a:ext cx="10363826" cy="3424107"/>
          </a:xfrm>
        </p:spPr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0" indent="0" algn="ctr">
              <a:buNone/>
            </a:pPr>
            <a:r>
              <a:rPr lang="hr-HR" sz="5400" dirty="0"/>
              <a:t>HVALA NA PAŽNJI!!!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310" y="0"/>
            <a:ext cx="1286690" cy="1286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6422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Društveno odgovorno poslovanje i radna okolina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Načini motiviranja zaposlenika VT:</a:t>
            </a:r>
          </a:p>
          <a:p>
            <a:pPr marL="0" indent="0">
              <a:buNone/>
            </a:pPr>
            <a:r>
              <a:rPr lang="hr-HR" sz="2800" dirty="0"/>
              <a:t>   1.) fleksibilno radno vrijeme</a:t>
            </a:r>
          </a:p>
          <a:p>
            <a:pPr marL="0" indent="0">
              <a:buNone/>
            </a:pPr>
            <a:r>
              <a:rPr lang="hr-HR" sz="2800" dirty="0"/>
              <a:t>   2.) odati priznanje zaposleniku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86" y="0"/>
            <a:ext cx="1132114" cy="11321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10378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Načini nagrađivanja zaposlenika VT:</a:t>
            </a:r>
          </a:p>
          <a:p>
            <a:pPr marL="0" indent="0">
              <a:buNone/>
            </a:pPr>
            <a:r>
              <a:rPr lang="hr-HR" sz="2800" dirty="0"/>
              <a:t>   1.) slobodni dani</a:t>
            </a:r>
          </a:p>
          <a:p>
            <a:pPr marL="0" indent="0">
              <a:buNone/>
            </a:pPr>
            <a:r>
              <a:rPr lang="hr-HR" sz="2800" dirty="0"/>
              <a:t>   2.) 13-ta plaća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310" y="0"/>
            <a:ext cx="1286690" cy="1286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34812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357051" y="313509"/>
            <a:ext cx="10996749" cy="5863454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</a:t>
            </a:r>
          </a:p>
          <a:p>
            <a:pPr marL="0" indent="0">
              <a:buNone/>
            </a:pPr>
            <a:r>
              <a:rPr lang="hr-HR" dirty="0"/>
              <a:t>             </a:t>
            </a:r>
            <a:r>
              <a:rPr lang="hr-HR" sz="2400" dirty="0"/>
              <a:t>Godišnji plan stručne edukacije zaposlenika prikazan po mjesecima: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241405"/>
              </p:ext>
            </p:extLst>
          </p:nvPr>
        </p:nvGraphicFramePr>
        <p:xfrm>
          <a:off x="3331390" y="2429691"/>
          <a:ext cx="5246552" cy="271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0636">
                  <a:extLst>
                    <a:ext uri="{9D8B030D-6E8A-4147-A177-3AD203B41FA5}">
                      <a16:colId xmlns:a16="http://schemas.microsoft.com/office/drawing/2014/main" val="362093568"/>
                    </a:ext>
                  </a:extLst>
                </a:gridCol>
                <a:gridCol w="1385916">
                  <a:extLst>
                    <a:ext uri="{9D8B030D-6E8A-4147-A177-3AD203B41FA5}">
                      <a16:colId xmlns:a16="http://schemas.microsoft.com/office/drawing/2014/main" val="1255291801"/>
                    </a:ext>
                  </a:extLst>
                </a:gridCol>
              </a:tblGrid>
              <a:tr h="54264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Naziv</a:t>
                      </a:r>
                      <a:r>
                        <a:rPr lang="hr-HR" baseline="0" dirty="0"/>
                        <a:t> edukacije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Mjeseci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8666426"/>
                  </a:ext>
                </a:extLst>
              </a:tr>
              <a:tr h="54264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Učenje stranog jezika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165164"/>
                  </a:ext>
                </a:extLst>
              </a:tr>
              <a:tr h="54264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Radionice iz područja marketinga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4685264"/>
                  </a:ext>
                </a:extLst>
              </a:tr>
              <a:tr h="54264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Edukacija u informatičkom</a:t>
                      </a:r>
                      <a:r>
                        <a:rPr lang="hr-HR" baseline="0" dirty="0"/>
                        <a:t> području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6719851"/>
                  </a:ext>
                </a:extLst>
              </a:tr>
              <a:tr h="54264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Razmjena zaposlenika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0801610"/>
                  </a:ext>
                </a:extLst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310" y="0"/>
            <a:ext cx="1286690" cy="1286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8004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4" y="630084"/>
            <a:ext cx="10364451" cy="1596177"/>
          </a:xfrm>
        </p:spPr>
        <p:txBody>
          <a:bodyPr/>
          <a:lstStyle/>
          <a:p>
            <a:r>
              <a:rPr lang="hr-HR" dirty="0"/>
              <a:t>Društveno odgovorno poslovanje i zaštita okoliša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sz="2800" b="1" dirty="0"/>
              <a:t>Korištenje </a:t>
            </a:r>
            <a:r>
              <a:rPr lang="hr-HR" sz="2800" b="1" dirty="0" err="1"/>
              <a:t>ekooznaka</a:t>
            </a:r>
            <a:endParaRPr lang="hr-HR" sz="2800" b="1" dirty="0"/>
          </a:p>
          <a:p>
            <a:endParaRPr lang="hr-HR" sz="2800" dirty="0"/>
          </a:p>
          <a:p>
            <a:endParaRPr lang="hr-HR" sz="2800" dirty="0"/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571" y="3336744"/>
            <a:ext cx="2152650" cy="2152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220" y="3346269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572" y="3457303"/>
            <a:ext cx="3048137" cy="20320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990" y="10607"/>
            <a:ext cx="1226010" cy="1226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35661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Način zaštite okoliša u pohrani poslovne dokumentacije</a:t>
            </a:r>
            <a:r>
              <a:rPr lang="hr-HR" sz="2800" dirty="0"/>
              <a:t>:</a:t>
            </a:r>
          </a:p>
          <a:p>
            <a:pPr>
              <a:buFontTx/>
              <a:buChar char="-"/>
            </a:pPr>
            <a:r>
              <a:rPr lang="hr-HR" sz="2800" dirty="0"/>
              <a:t>Izrada dokumentacije na recikliranom papiru</a:t>
            </a:r>
          </a:p>
          <a:p>
            <a:pPr>
              <a:buFontTx/>
              <a:buChar char="-"/>
            </a:pPr>
            <a:r>
              <a:rPr lang="hr-HR" sz="2800" dirty="0"/>
              <a:t>Pohrana dokumentacije u digitalnom obliku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310" y="0"/>
            <a:ext cx="1286690" cy="1286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7241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Društveno odgovorno poslovanje i lokalna zajednica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b="1" dirty="0"/>
              <a:t> Sponzorstva</a:t>
            </a:r>
          </a:p>
          <a:p>
            <a:pPr marL="0" indent="0">
              <a:buNone/>
            </a:pPr>
            <a:r>
              <a:rPr lang="hr-HR" sz="2800" dirty="0"/>
              <a:t>- sponzorirali bi </a:t>
            </a:r>
            <a:r>
              <a:rPr lang="hr-HR" sz="2800" dirty="0" err="1"/>
              <a:t>Marsoniju</a:t>
            </a:r>
            <a:r>
              <a:rPr lang="hr-HR" sz="2800" dirty="0"/>
              <a:t> tako da nogometaši nakon utakmice imaju zalihe sapuna, WC papira i vlažnih maramica</a:t>
            </a:r>
          </a:p>
          <a:p>
            <a:pPr marL="0" indent="0">
              <a:buNone/>
            </a:pPr>
            <a:r>
              <a:rPr lang="hr-HR" sz="2800" dirty="0"/>
              <a:t>- sponzorirali bi zaštitu životinja sredstvima za čišćenje 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468" y="0"/>
            <a:ext cx="1149531" cy="1149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30542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b="1" dirty="0"/>
              <a:t> </a:t>
            </a:r>
            <a:r>
              <a:rPr lang="hr-HR" sz="2800" b="1" dirty="0"/>
              <a:t>Donacije</a:t>
            </a:r>
          </a:p>
          <a:p>
            <a:pPr marL="0" indent="0">
              <a:buNone/>
            </a:pPr>
            <a:r>
              <a:rPr lang="hr-HR" sz="2800" dirty="0"/>
              <a:t>- donirali bismo Crveni križ našim proizvodima iz asortimana (potrepštine za dom)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310" y="0"/>
            <a:ext cx="1286690" cy="1286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67351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b="1" dirty="0"/>
              <a:t> Marketing za opće dobro</a:t>
            </a:r>
          </a:p>
          <a:p>
            <a:pPr>
              <a:buFontTx/>
              <a:buChar char="-"/>
            </a:pPr>
            <a:r>
              <a:rPr lang="hr-HR" sz="2800" dirty="0"/>
              <a:t>nakon kupnje proizvoda u vrijednosti od 100 kn, 3 kune se doniraju udruzi za ulaganje u obrazovanje</a:t>
            </a:r>
          </a:p>
          <a:p>
            <a:pPr>
              <a:buFontTx/>
              <a:buChar char="-"/>
            </a:pPr>
            <a:r>
              <a:rPr lang="hr-HR" sz="2800" dirty="0"/>
              <a:t>za kupnju iznad 350 kn, besplatna dostava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310" y="0"/>
            <a:ext cx="1286690" cy="1286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27966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pljica">
  <a:themeElements>
    <a:clrScheme name="Zelena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Kapljica</Template>
  <TotalTime>46</TotalTime>
  <Words>202</Words>
  <Application>Microsoft Office PowerPoint</Application>
  <PresentationFormat>Široki zaslon</PresentationFormat>
  <Paragraphs>45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7" baseType="lpstr">
      <vt:lpstr>Arial</vt:lpstr>
      <vt:lpstr>Arial Rounded MT Bold</vt:lpstr>
      <vt:lpstr>Calibri</vt:lpstr>
      <vt:lpstr>Tw Cen MT</vt:lpstr>
      <vt:lpstr>Viner Hand ITC</vt:lpstr>
      <vt:lpstr>Wingdings</vt:lpstr>
      <vt:lpstr>Kapljica</vt:lpstr>
      <vt:lpstr>       Društvena odgovornost vježbeničke tvrtke  </vt:lpstr>
      <vt:lpstr>Društveno odgovorno poslovanje i radna okolina</vt:lpstr>
      <vt:lpstr>PowerPoint prezentacija</vt:lpstr>
      <vt:lpstr>PowerPoint prezentacija</vt:lpstr>
      <vt:lpstr>Društveno odgovorno poslovanje i zaštita okoliša </vt:lpstr>
      <vt:lpstr>PowerPoint prezentacija</vt:lpstr>
      <vt:lpstr>Društveno odgovorno poslovanje i lokalna zajednica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Društvena odgovornost vježbeničke tvrtke  MAZA d.o.o.</dc:title>
  <dc:creator>Windows korisnik</dc:creator>
  <cp:lastModifiedBy>Vanessa Kocić</cp:lastModifiedBy>
  <cp:revision>6</cp:revision>
  <dcterms:created xsi:type="dcterms:W3CDTF">2021-03-19T06:20:21Z</dcterms:created>
  <dcterms:modified xsi:type="dcterms:W3CDTF">2021-03-23T14:23:58Z</dcterms:modified>
</cp:coreProperties>
</file>