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5C36"/>
    <a:srgbClr val="C79C7B"/>
    <a:srgbClr val="B67D52"/>
    <a:srgbClr val="B4824C"/>
    <a:srgbClr val="8D583B"/>
    <a:srgbClr val="CCAA8E"/>
    <a:srgbClr val="CAA780"/>
    <a:srgbClr val="FFFFFF"/>
    <a:srgbClr val="B87854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E6FE-4ECD-4C99-8214-24483D2ABB9B}" type="datetimeFigureOut">
              <a:rPr lang="sr-Latn-CS" smtClean="0"/>
              <a:pPr/>
              <a:t>12.4.2021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934-D237-4DD2-AA82-E0A4B4696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E6FE-4ECD-4C99-8214-24483D2ABB9B}" type="datetimeFigureOut">
              <a:rPr lang="sr-Latn-CS" smtClean="0"/>
              <a:pPr/>
              <a:t>12.4.2021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934-D237-4DD2-AA82-E0A4B4696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E6FE-4ECD-4C99-8214-24483D2ABB9B}" type="datetimeFigureOut">
              <a:rPr lang="sr-Latn-CS" smtClean="0"/>
              <a:pPr/>
              <a:t>12.4.2021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934-D237-4DD2-AA82-E0A4B4696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E6FE-4ECD-4C99-8214-24483D2ABB9B}" type="datetimeFigureOut">
              <a:rPr lang="sr-Latn-CS" smtClean="0"/>
              <a:pPr/>
              <a:t>12.4.2021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934-D237-4DD2-AA82-E0A4B4696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E6FE-4ECD-4C99-8214-24483D2ABB9B}" type="datetimeFigureOut">
              <a:rPr lang="sr-Latn-CS" smtClean="0"/>
              <a:pPr/>
              <a:t>12.4.2021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934-D237-4DD2-AA82-E0A4B4696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E6FE-4ECD-4C99-8214-24483D2ABB9B}" type="datetimeFigureOut">
              <a:rPr lang="sr-Latn-CS" smtClean="0"/>
              <a:pPr/>
              <a:t>12.4.2021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934-D237-4DD2-AA82-E0A4B4696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E6FE-4ECD-4C99-8214-24483D2ABB9B}" type="datetimeFigureOut">
              <a:rPr lang="sr-Latn-CS" smtClean="0"/>
              <a:pPr/>
              <a:t>12.4.2021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934-D237-4DD2-AA82-E0A4B4696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E5C36"/>
            </a:gs>
            <a:gs pos="64999">
              <a:srgbClr val="C79C7B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HRVATSKA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28596" y="3857628"/>
            <a:ext cx="8229600" cy="242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CE6FE-4ECD-4C99-8214-24483D2ABB9B}" type="datetimeFigureOut">
              <a:rPr lang="sr-Latn-CS" smtClean="0"/>
              <a:pPr/>
              <a:t>12.4.2021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65934-D237-4DD2-AA82-E0A4B4696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haroni" pitchFamily="2" charset="-79"/>
          <a:ea typeface="+mj-ea"/>
          <a:cs typeface="Aharoni" pitchFamily="2" charset="-79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vi-VN" sz="2000" b="1" i="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2844" y="2071678"/>
            <a:ext cx="5857916" cy="1752600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>Nudimo Vam pakete naših proizvoda (tamna, bijela i mliječna čokolada) u obliku sljedećih paketa</a:t>
            </a:r>
            <a:endParaRPr lang="hr-HR" sz="2400" dirty="0">
              <a:solidFill>
                <a:schemeClr val="tx1"/>
              </a:solidFill>
            </a:endParaRPr>
          </a:p>
        </p:txBody>
      </p:sp>
      <p:pic>
        <p:nvPicPr>
          <p:cNvPr id="5" name="Slika 4" descr="PSX_20191011_084709.jp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285728"/>
            <a:ext cx="4643470" cy="1785950"/>
          </a:xfrm>
          <a:prstGeom prst="rect">
            <a:avLst/>
          </a:prstGeom>
        </p:spPr>
      </p:pic>
      <p:pic>
        <p:nvPicPr>
          <p:cNvPr id="7" name="Slika 6" descr="čoko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1714488"/>
            <a:ext cx="2500330" cy="1663856"/>
          </a:xfrm>
          <a:prstGeom prst="rect">
            <a:avLst/>
          </a:prstGeom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429388" y="428604"/>
            <a:ext cx="228598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Chokoreti</a:t>
            </a: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d.o.o.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prodaja čokolade i čokoladnih </a:t>
            </a:r>
            <a:r>
              <a:rPr kumimoji="0" lang="hr-H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pralina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vježbenička tvrtka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Ulica 7. svibnja 2, Vrbovec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mail: vjezbenickatvrtka3gmail.com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Ravni poveznik 9"/>
          <p:cNvCxnSpPr/>
          <p:nvPr/>
        </p:nvCxnSpPr>
        <p:spPr>
          <a:xfrm>
            <a:off x="214282" y="142852"/>
            <a:ext cx="8715436" cy="1588"/>
          </a:xfrm>
          <a:prstGeom prst="line">
            <a:avLst/>
          </a:prstGeom>
          <a:ln>
            <a:solidFill>
              <a:srgbClr val="8E5C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5400000">
            <a:off x="-3071866" y="3429000"/>
            <a:ext cx="6572296" cy="1588"/>
          </a:xfrm>
          <a:prstGeom prst="line">
            <a:avLst/>
          </a:prstGeom>
          <a:ln>
            <a:solidFill>
              <a:srgbClr val="8E5C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flipV="1">
            <a:off x="214282" y="6643710"/>
            <a:ext cx="8786874" cy="71438"/>
          </a:xfrm>
          <a:prstGeom prst="line">
            <a:avLst/>
          </a:prstGeom>
          <a:ln>
            <a:solidFill>
              <a:srgbClr val="8E5C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 rot="16200000" flipH="1">
            <a:off x="5715008" y="3357562"/>
            <a:ext cx="6500858" cy="71438"/>
          </a:xfrm>
          <a:prstGeom prst="line">
            <a:avLst/>
          </a:prstGeom>
          <a:ln>
            <a:solidFill>
              <a:srgbClr val="8E5C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avokutnik 17"/>
          <p:cNvSpPr/>
          <p:nvPr/>
        </p:nvSpPr>
        <p:spPr>
          <a:xfrm>
            <a:off x="500034" y="4000504"/>
            <a:ext cx="26432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latin typeface="Lucida Handwriting" pitchFamily="66" charset="0"/>
              </a:rPr>
              <a:t>Paket S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2 proizvoda po cijeni jednog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paket sadrži tamnu, bijelu i mliječnu čokoladu</a:t>
            </a:r>
          </a:p>
          <a:p>
            <a:endParaRPr lang="hr-HR" dirty="0" smtClean="0">
              <a:latin typeface="Lucida Handwriting" pitchFamily="66" charset="0"/>
            </a:endParaRPr>
          </a:p>
          <a:p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3500430" y="4214818"/>
            <a:ext cx="24288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latin typeface="Lucida Handwriting" pitchFamily="66" charset="0"/>
              </a:rPr>
              <a:t>Paket M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2+1 gratis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paket </a:t>
            </a:r>
            <a:r>
              <a:rPr lang="hr-HR" dirty="0" smtClean="0"/>
              <a:t>sadrži tamnu, bijelu i mliječnu čokoladu</a:t>
            </a:r>
          </a:p>
          <a:p>
            <a:endParaRPr lang="hr-HR" dirty="0" smtClean="0">
              <a:latin typeface="Lucida Handwriting" pitchFamily="66" charset="0"/>
            </a:endParaRPr>
          </a:p>
          <a:p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6143636" y="4357694"/>
            <a:ext cx="25003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latin typeface="Lucida Handwriting" pitchFamily="66" charset="0"/>
              </a:rPr>
              <a:t>Paket L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err="1" smtClean="0"/>
              <a:t>Duopack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paket </a:t>
            </a:r>
            <a:r>
              <a:rPr lang="hr-HR" dirty="0" smtClean="0"/>
              <a:t>sadrži tamnu, bijelu i mliječnu čokoladu</a:t>
            </a:r>
          </a:p>
          <a:p>
            <a:endParaRPr lang="hr-HR" dirty="0" smtClean="0">
              <a:latin typeface="Lucida Handwriting" pitchFamily="66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74</TotalTime>
  <Words>81</Words>
  <Application>Microsoft Office PowerPoint</Application>
  <PresentationFormat>Prikaz na zaslonu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Tema1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ucenik</dc:creator>
  <cp:lastModifiedBy>Korisnik</cp:lastModifiedBy>
  <cp:revision>9</cp:revision>
  <dcterms:created xsi:type="dcterms:W3CDTF">2020-10-19T15:38:49Z</dcterms:created>
  <dcterms:modified xsi:type="dcterms:W3CDTF">2021-04-12T06:17:55Z</dcterms:modified>
</cp:coreProperties>
</file>