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EW2xZvyktGkxHz0w1kM1Vo3Cz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cdea21e946_0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cdea21e946_0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cdea21e946_0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cdea21e946_0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cdea21e946_0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cdea21e946_0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cdea21e946_0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dea21e946_0_45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7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cdea21e946_0_45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200" cy="3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cdea21e946_0_45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200" cy="3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gcdea21e946_0_4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cdea21e946_0_4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cdea21e946_0_4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57" name="Google Shape;57;gcdea21e946_0_45"/>
          <p:cNvCxnSpPr/>
          <p:nvPr/>
        </p:nvCxnSpPr>
        <p:spPr>
          <a:xfrm>
            <a:off x="1453896" y="1847088"/>
            <a:ext cx="96075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>
  <p:cSld name="SECTION_HEADER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dea21e946_0_53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300" cy="18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cdea21e946_0_53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gcdea21e946_0_5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cdea21e946_0_5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cdea21e946_0_5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64" name="Google Shape;64;gcdea21e946_0_53"/>
          <p:cNvCxnSpPr/>
          <p:nvPr/>
        </p:nvCxnSpPr>
        <p:spPr>
          <a:xfrm>
            <a:off x="1454239" y="3804985"/>
            <a:ext cx="86304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cdea21e946_0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cdea21e946_0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cdea21e946_0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cdea21e946_0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cdea21e946_0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cdea21e946_0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cdea21e946_0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cdea21e946_0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cdea21e946_0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cdea21e946_0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cdea21e946_0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cdea21e946_0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cdea21e946_0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cdea21e946_0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cdea21e946_0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cdea21e946_0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cdea21e946_0_30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cdea21e946_0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cdea21e946_0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cdea21e946_0_30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gcdea21e946_0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cdea21e946_0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cdea21e946_0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cdea21e946_0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cdea21e946_0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cdea21e946_0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lt2"/>
                </a:solidFill>
              </a:defRPr>
            </a:lvl1pPr>
            <a:lvl2pPr lvl="1" algn="r">
              <a:buNone/>
              <a:defRPr sz="1300">
                <a:solidFill>
                  <a:schemeClr val="lt2"/>
                </a:solidFill>
              </a:defRPr>
            </a:lvl2pPr>
            <a:lvl3pPr lvl="2" algn="r">
              <a:buNone/>
              <a:defRPr sz="1300">
                <a:solidFill>
                  <a:schemeClr val="lt2"/>
                </a:solidFill>
              </a:defRPr>
            </a:lvl3pPr>
            <a:lvl4pPr lvl="3" algn="r">
              <a:buNone/>
              <a:defRPr sz="1300">
                <a:solidFill>
                  <a:schemeClr val="lt2"/>
                </a:solidFill>
              </a:defRPr>
            </a:lvl4pPr>
            <a:lvl5pPr lvl="4" algn="r">
              <a:buNone/>
              <a:defRPr sz="1300">
                <a:solidFill>
                  <a:schemeClr val="lt2"/>
                </a:solidFill>
              </a:defRPr>
            </a:lvl5pPr>
            <a:lvl6pPr lvl="5" algn="r">
              <a:buNone/>
              <a:defRPr sz="1300">
                <a:solidFill>
                  <a:schemeClr val="lt2"/>
                </a:solidFill>
              </a:defRPr>
            </a:lvl6pPr>
            <a:lvl7pPr lvl="6" algn="r">
              <a:buNone/>
              <a:defRPr sz="1300">
                <a:solidFill>
                  <a:schemeClr val="lt2"/>
                </a:solidFill>
              </a:defRPr>
            </a:lvl7pPr>
            <a:lvl8pPr lvl="7" algn="r">
              <a:buNone/>
              <a:defRPr sz="1300">
                <a:solidFill>
                  <a:schemeClr val="lt2"/>
                </a:solidFill>
              </a:defRPr>
            </a:lvl8pPr>
            <a:lvl9pPr lvl="8" algn="r">
              <a:buNone/>
              <a:defRPr sz="13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>
            <a:spLocks noGrp="1"/>
          </p:cNvSpPr>
          <p:nvPr>
            <p:ph type="ctrTitle"/>
          </p:nvPr>
        </p:nvSpPr>
        <p:spPr>
          <a:xfrm>
            <a:off x="2069331" y="4934601"/>
            <a:ext cx="8031961" cy="882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hr-HR" sz="2800" dirty="0"/>
              <a:t>DRUŠTVENA ODGOVORNOST VJEŽBENIČKE TVRTKE FOTOSTUDIO ILUN D.O.O.</a:t>
            </a:r>
            <a:endParaRPr dirty="0"/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 t="22274" b="22274"/>
          <a:stretch/>
        </p:blipFill>
        <p:spPr>
          <a:xfrm>
            <a:off x="-15059" y="1"/>
            <a:ext cx="12200746" cy="451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rPr lang="hr-HR"/>
              <a:t>DRUŠTVENO ODGOVORNO POSLOVANJE I RADNA OKOLINA</a:t>
            </a:r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3333"/>
              <a:buNone/>
            </a:pPr>
            <a:r>
              <a:rPr lang="hr-HR" dirty="0"/>
              <a:t>MOTIVACIJA ZAPOSLENIKA: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83333"/>
              <a:buNone/>
            </a:pPr>
            <a:r>
              <a:rPr lang="hr-HR" dirty="0"/>
              <a:t>-Uočavanje dobrog posla (vidimo da zaposlenik dobro radi svoj posao i treba mu se reći par pozitivnih komentara da tako nastavi)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83333"/>
              <a:buNone/>
            </a:pPr>
            <a:r>
              <a:rPr lang="hr-HR" dirty="0"/>
              <a:t>-Dobra atmosfera na radnom mjestu (dobro radno okruženje među našim zaposlenicima i poslodavcima dobitna su kombinacija za ostvarenje pozitivne atmosfere na radnom mjestu)</a:t>
            </a:r>
            <a:endParaRPr dirty="0"/>
          </a:p>
        </p:txBody>
      </p:sp>
      <p:sp>
        <p:nvSpPr>
          <p:cNvPr id="77" name="Google Shape;77;p2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3333"/>
              <a:buNone/>
            </a:pPr>
            <a:r>
              <a:rPr lang="hr-HR" dirty="0"/>
              <a:t>NAGRAĐIVANJE ZAPOSLENIKA: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83333"/>
              <a:buNone/>
            </a:pPr>
            <a:r>
              <a:rPr lang="hr-HR" dirty="0"/>
              <a:t>-Slobodan dan (svaki mjesec odabiremo najboljeg zaposlenika u tom mjesecu te on dobiva jedan slobodan dan)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83333"/>
              <a:buNone/>
            </a:pPr>
            <a:r>
              <a:rPr lang="hr-HR" dirty="0"/>
              <a:t>-Bonus na plaću (svakih par mjeseci dodajemo bonus na plaću zaposleniku koji je kroz to određeno vrijeme najbolje odrađivao posao te ulagao puno truda)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rPr lang="hr-HR"/>
              <a:t>GODIŠNJI PLAN STRUČNE EDUKACIJE ZAPOSLENIKA </a:t>
            </a:r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Okrugli stol „Osobni razvoj“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Webinar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„Digitalni marketing“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Radionica „Društvene mreže“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Radionica „Digitalni alati za suradnju –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Google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sites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Trening „Komunikacijske vještine“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Predavanje „Upravljanje stresom“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3333"/>
              <a:buNone/>
            </a:pPr>
            <a:endParaRPr dirty="0"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Webinar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„Učiti kako učiti“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Predavanje „Dan žena u poduzetništvu“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 o društveno odgovornom poslovanju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Radionica „Upoznavanje“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Posjet sajmu na Velesajmu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Predavanje „Zaštita zaposlenika na radnom mjestu“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3333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rPr lang="hr-HR"/>
              <a:t>DRUŠTVENO ODGOVORNO POSLOVANJE I ZAŠTITA OKOLIŠA</a:t>
            </a:r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3333"/>
              <a:buNone/>
            </a:pPr>
            <a:r>
              <a:rPr lang="hr-HR" dirty="0"/>
              <a:t>KORIŠTENJE EKO OZNAKA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83333"/>
              <a:buNone/>
            </a:pPr>
            <a:r>
              <a:rPr lang="hr-HR" dirty="0"/>
              <a:t>-</a:t>
            </a:r>
            <a:r>
              <a:rPr lang="hr-HR" dirty="0" err="1"/>
              <a:t>Mobiusova</a:t>
            </a:r>
            <a:r>
              <a:rPr lang="hr-HR" dirty="0"/>
              <a:t> petlja je najvažniji simbol na ambalaži koja je uvrštena u katalog znakova normi ISO 7000:1984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83333"/>
              <a:buNone/>
            </a:pPr>
            <a:r>
              <a:rPr lang="hr-HR" dirty="0"/>
              <a:t>-Osnovna svrha sustavnog označivanja ambalaže je dati pravu informaciju od kojeg je materijala ambalaža proizvedena te mogućnost njenog recikliranja</a:t>
            </a:r>
            <a:endParaRPr dirty="0"/>
          </a:p>
        </p:txBody>
      </p:sp>
      <p:pic>
        <p:nvPicPr>
          <p:cNvPr id="91" name="Google Shape;91;p4" descr="Oznake na ambalaži – Zeleni val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07153" y="2608808"/>
            <a:ext cx="3019880" cy="30198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rPr lang="hr-HR"/>
              <a:t>NAČIN ZAŠTITE OKOLIŠA U POHRANI POSLOVNE DOKUMENTACIJE</a:t>
            </a:r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3333"/>
              <a:buNone/>
            </a:pPr>
            <a:r>
              <a:rPr lang="hr-HR" dirty="0"/>
              <a:t>-Vježbenička tvrtka ima sustav pohrane poslovne dokumentacije koji pridonosi očuvanju okoliša maksimalno upotrebljavajući sav papir korišten za dokumentaciju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83333"/>
              <a:buNone/>
            </a:pPr>
            <a:r>
              <a:rPr lang="hr-HR" dirty="0"/>
              <a:t>-Stare račune recikliramo i bacamo u kante koje su namijenjene za reciklažu papira, stare printere i drugu tehnološku opremu prvo pokušamo popraviti, a ako se ne može popraviti, opremu bacamo na prilagođavajući otpad</a:t>
            </a:r>
            <a:endParaRPr dirty="0"/>
          </a:p>
        </p:txBody>
      </p:sp>
      <p:pic>
        <p:nvPicPr>
          <p:cNvPr id="98" name="Google Shape;98;p5" descr="Društveno odgovorno poslovanje | HBOR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19322" y="2017713"/>
            <a:ext cx="4633380" cy="3441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rPr lang="hr-HR"/>
              <a:t>DRUŠTVENO ODGOVORNO POSLOVANJE I LOKALNA ZAJEDNICA</a:t>
            </a:r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r-HR" dirty="0"/>
              <a:t>SPONZORSTVO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hr-HR" dirty="0"/>
              <a:t>-Jednom godišnje, u dogovoru sa zaposlenicima, biramo jednu poznatu osobu iz Hrvatske i darujemo im </a:t>
            </a:r>
            <a:r>
              <a:rPr lang="hr-HR" dirty="0" err="1"/>
              <a:t>fotoshooting</a:t>
            </a:r>
            <a:r>
              <a:rPr lang="hr-HR" dirty="0"/>
              <a:t>, a zauzvrat ih zamolimo da nas promoviraju na svim svojim platformama (Instagram, </a:t>
            </a:r>
            <a:r>
              <a:rPr lang="hr-HR" dirty="0" err="1"/>
              <a:t>Facebook,Twiter</a:t>
            </a:r>
            <a:r>
              <a:rPr lang="hr-HR" dirty="0"/>
              <a:t>, Tik Tok itd.).</a:t>
            </a:r>
            <a:endParaRPr dirty="0"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r-HR" dirty="0"/>
              <a:t>DONACIJA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2000"/>
              <a:buNone/>
            </a:pPr>
            <a:r>
              <a:rPr lang="hr-HR" dirty="0"/>
              <a:t>-Svaki Božić šaljemo kao mali znak pažnje naše šalice s porukom podrške u dom za nezbrinutu djecu.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r-HR"/>
              <a:t>MARKETING ZA OPĆE DOBRO</a:t>
            </a:r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ts val="2000"/>
              <a:buNone/>
            </a:pPr>
            <a:r>
              <a:rPr lang="hr-HR" dirty="0"/>
              <a:t>-</a:t>
            </a:r>
            <a:r>
              <a:rPr lang="hr-HR" dirty="0" err="1"/>
              <a:t>Fotostudio</a:t>
            </a:r>
            <a:r>
              <a:rPr lang="hr-HR" dirty="0"/>
              <a:t> </a:t>
            </a:r>
            <a:r>
              <a:rPr lang="hr-HR" dirty="0" err="1"/>
              <a:t>Ilun</a:t>
            </a:r>
            <a:r>
              <a:rPr lang="hr-HR" dirty="0"/>
              <a:t> ima želju surađivati s tvrtkama koje vjeruju da svaka osoba zaslužuje lijepu uspomenu na svoje djetinjstvo ili na neki lijepi događaj kojeg uvijek mogu imati blizu sebe, a nisu u mogućnosti priuštiti si nešto takvoga.</a:t>
            </a:r>
            <a:endParaRPr dirty="0"/>
          </a:p>
        </p:txBody>
      </p:sp>
      <p:pic>
        <p:nvPicPr>
          <p:cNvPr id="112" name="Google Shape;112;p7" descr="Artistica – fotografije za najljepše uspomene – Plavi ur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13500" y="2196415"/>
            <a:ext cx="4645025" cy="308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ill Sans"/>
              <a:buNone/>
            </a:pPr>
            <a:r>
              <a:rPr lang="hr-HR" sz="6000"/>
              <a:t>HVALA NA PAŽNJI!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423</Words>
  <Application>Microsoft Office PowerPoint</Application>
  <PresentationFormat>Široki zaslon</PresentationFormat>
  <Paragraphs>36</Paragraphs>
  <Slides>8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</vt:lpstr>
      <vt:lpstr>Simple Dark</vt:lpstr>
      <vt:lpstr>DRUŠTVENA ODGOVORNOST VJEŽBENIČKE TVRTKE FOTOSTUDIO ILUN D.O.O.</vt:lpstr>
      <vt:lpstr>DRUŠTVENO ODGOVORNO POSLOVANJE I RADNA OKOLINA</vt:lpstr>
      <vt:lpstr>GODIŠNJI PLAN STRUČNE EDUKACIJE ZAPOSLENIKA </vt:lpstr>
      <vt:lpstr>DRUŠTVENO ODGOVORNO POSLOVANJE I ZAŠTITA OKOLIŠA</vt:lpstr>
      <vt:lpstr>NAČIN ZAŠTITE OKOLIŠA U POHRANI POSLOVNE DOKUMENTACIJE</vt:lpstr>
      <vt:lpstr>DRUŠTVENO ODGOVORNO POSLOVANJE I LOKALNA ZAJEDNICA</vt:lpstr>
      <vt:lpstr>MARKETING ZA OPĆE DOBRO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DRUŠTVENA ODGOVORNOST VJEŽBENIČKE TVRTKE FOTO STUDIO ILUN D.O.O.</dc:title>
  <dc:creator>Vac</dc:creator>
  <cp:lastModifiedBy>Marina Mehkek</cp:lastModifiedBy>
  <cp:revision>4</cp:revision>
  <dcterms:created xsi:type="dcterms:W3CDTF">2021-04-13T16:38:46Z</dcterms:created>
  <dcterms:modified xsi:type="dcterms:W3CDTF">2021-04-16T18:04:12Z</dcterms:modified>
</cp:coreProperties>
</file>