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10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jpeg" ContentType="image/jpeg"/>
  <Override PartName="/ppt/media/image20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6016680"/>
            <a:ext cx="10076040" cy="1541880"/>
          </a:xfrm>
          <a:prstGeom prst="rect">
            <a:avLst/>
          </a:prstGeom>
          <a:ln>
            <a:noFill/>
          </a:ln>
        </p:spPr>
      </p:pic>
      <p:pic>
        <p:nvPicPr>
          <p:cNvPr id="1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0076400" cy="16945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6040" cy="145044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6040" cy="1450440"/>
          </a:xfrm>
          <a:prstGeom prst="rect">
            <a:avLst/>
          </a:prstGeom>
          <a:ln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4360" y="2693880"/>
            <a:ext cx="9070920" cy="134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  <a:ea typeface="DejaVu Sans"/>
              </a:rPr>
              <a:t>Društvena odgovornost vježbeničke tvrtke Homemade heaven d.o.o.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504000" y="4623840"/>
            <a:ext cx="9070920" cy="97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Proizvodnja i prodaja zdrave hrane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Dobojska 12, Zagreb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8640000" y="4623840"/>
            <a:ext cx="1302840" cy="113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4000" y="301320"/>
            <a:ext cx="9070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4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motivirani, uključeni i educirani zaposlenici ključ su uspjeha tvrtke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znanje i zdravlje su najvažniji resursi koje posjedujemo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u skladu s time, naš je slogan: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Bio jedi, na zdravlju ne štedi!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endParaRPr b="0" lang="hr-HR" sz="32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7269840" y="3804480"/>
            <a:ext cx="2161800" cy="188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4000" y="596520"/>
            <a:ext cx="907092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  <a:ea typeface="DejaVu Sans"/>
              </a:rPr>
              <a:t>Motivacija zaposlenika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fleksibilna radna okolina: mogućnost rada svaki drugi tjedan od kuće</a:t>
            </a:r>
            <a:endParaRPr b="0" lang="hr-HR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''casual petak'' – opuštena radna atmosfera, dress code po izboru, brainstorming, druženje nakon 14.00 </a:t>
            </a:r>
            <a:endParaRPr b="0" lang="hr-HR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5688000" y="4596840"/>
            <a:ext cx="3671640" cy="274680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576000" y="4546080"/>
            <a:ext cx="3739680" cy="279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76000" y="25704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latin typeface="Arial"/>
              </a:rPr>
              <a:t>Nagrađivanje zaposlenika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76000" y="1152000"/>
            <a:ext cx="9070920" cy="542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4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ZAPOSLENIK MJESECA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direktorica i voditelji poslovnih funkcija biraju zaposlenika mjeseca prema kriterijima: organiziranost, stručnost, motivacija, inovacije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nagrada: vikend putovanje za dvije osobe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IZAZOV ''BIO JEDI, NA ZDRAVLJU NE ŠTEDI''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nagradni izazov za sve zaposlenike koji uključuje: zdrave prehrambene navike, bavljenje sportom, promociju vrijednosti i proizvoda tvrtke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pobjednika biraju zaposlenici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nagrada: poklon u iznosu od 5.000,00 kn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48720" y="7920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latin typeface="Arial"/>
              </a:rPr>
              <a:t>Plan stručnih edukacija</a:t>
            </a:r>
            <a:endParaRPr b="0" lang="hr-HR" sz="4400" spc="-1" strike="noStrike">
              <a:latin typeface="Arial"/>
            </a:endParaRPr>
          </a:p>
        </p:txBody>
      </p:sp>
      <p:graphicFrame>
        <p:nvGraphicFramePr>
          <p:cNvPr id="128" name="Table 2"/>
          <p:cNvGraphicFramePr/>
          <p:nvPr/>
        </p:nvGraphicFramePr>
        <p:xfrm>
          <a:off x="654480" y="740160"/>
          <a:ext cx="9070920" cy="4501800"/>
        </p:xfrm>
        <a:graphic>
          <a:graphicData uri="http://schemas.openxmlformats.org/drawingml/2006/table">
            <a:tbl>
              <a:tblPr/>
              <a:tblGrid>
                <a:gridCol w="2267640"/>
                <a:gridCol w="2267640"/>
                <a:gridCol w="2267640"/>
                <a:gridCol w="2268360"/>
              </a:tblGrid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2021.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NINA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DAVID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KRUNOSLAV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siječanj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Javni nastup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veljača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Digitalni marketing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40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ožujak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Nove metode u proizvodnji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40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travanj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Poslovno pregovaranje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svibanj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Nutricionist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lipanj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Upravljanje markom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40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srpanj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Vještine prezentiranja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kolovoz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Iskustva s OPG-a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40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rujan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Specijalist za prodaju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listopad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Kupujmo domaće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studeni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Rad na daljinu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40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prosinac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hr-HR" sz="1800" spc="-1" strike="noStrike">
                          <a:latin typeface="Arial"/>
                        </a:rPr>
                        <a:t>Upravljanje vremenom</a:t>
                      </a:r>
                      <a:endParaRPr b="0" lang="hr-H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7890840" y="5904000"/>
            <a:ext cx="2117160" cy="158364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2952000" y="4536000"/>
            <a:ext cx="2163600" cy="161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59652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latin typeface="Arial"/>
              </a:rPr>
              <a:t>Zaštita okoliša – ekooznake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792000" y="231192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naši proizvodi su zdravi, domaći, ekološki i bez pesticida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u ponudi imamo slane i slatke proizvode te zimnice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 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838080" y="4594320"/>
            <a:ext cx="1969560" cy="138132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8136000" y="4261680"/>
            <a:ext cx="1785960" cy="178596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5682240" y="4392000"/>
            <a:ext cx="1805400" cy="161460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4"/>
          <a:stretch/>
        </p:blipFill>
        <p:spPr>
          <a:xfrm>
            <a:off x="7409520" y="1269720"/>
            <a:ext cx="1662120" cy="110592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5"/>
          <a:stretch/>
        </p:blipFill>
        <p:spPr>
          <a:xfrm>
            <a:off x="3431880" y="4295880"/>
            <a:ext cx="1751760" cy="175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262440"/>
            <a:ext cx="907092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latin typeface="Arial"/>
              </a:rPr>
              <a:t>Zaštita okoliša – pohrana poslovne dokumentacije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strategija uštede svih mogućih resursa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razvijanje aplikacije ''Budi bio'' za povezivanje svih poslovnih funkcija tvrtke i povezivanje s poslovnim partnerima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kampanja ''Manje papira, više zelenila, sretniji zaposlenici''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cilj: ured s manje papira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32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7704000" y="5400000"/>
            <a:ext cx="1713960" cy="171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04000" y="59652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latin typeface="Arial"/>
              </a:rPr>
              <a:t>Sponzorstva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576000" y="165600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sponzori kulinarskom natjecanju ''3, 2, 1 kuhaj''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Homemade heaven lice s naslovnice Ivan Pažanin promovira proizvode tvrtke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marketinška kampanja: 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kuhaj s Pažaninom na Zrinjevcu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7175520" y="720000"/>
            <a:ext cx="2328120" cy="122364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7272000" y="4486320"/>
            <a:ext cx="1949400" cy="292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59652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latin typeface="Arial"/>
              </a:rPr>
              <a:t>Donacije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pučkoj kuhinji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domovima za starije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obiteljima slabijeg socijalnog statusa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cilj: osvijestiti problem društvene i financijske isključenosti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3024000" y="4824000"/>
            <a:ext cx="3463920" cy="259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4000" y="596520"/>
            <a:ext cx="90709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latin typeface="Arial"/>
              </a:rPr>
              <a:t>Marketing za opće dobro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tvrtka 5% prihoda od prodaje asortimana zimnice daruje potrebitima u mjestima pogođenim potresom 2020. godine</a:t>
            </a:r>
            <a:endParaRPr b="0" lang="hr-HR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kampanja: 2+1 za Banovinu – naši kupci kupnjom dva proizvoda iz slatkog asortimana, u suradnji s tvrtkom, treći proizvod daruju djeci s područja Banovine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6120000" y="4896000"/>
            <a:ext cx="1428120" cy="1244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Application>LibreOffice/6.2.5.2$Windows_X86_64 LibreOffice_project/1ec314fa52f458adc18c4f025c545a4e8b22c159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2021-04-11T16:35:04Z</dcterms:created>
  <dc:creator/>
  <dc:description/>
  <dc:language>hr-HR</dc:language>
  <cp:lastModifiedBy/>
  <dcterms:modified xsi:type="dcterms:W3CDTF">2021-04-13T23:01:08Z</dcterms:modified>
  <cp:revision>28</cp:revision>
  <dc:subject/>
  <dc:title>Beehive</dc:title>
</cp:coreProperties>
</file>