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0" r:id="rId6"/>
    <p:sldId id="267" r:id="rId7"/>
    <p:sldId id="262" r:id="rId8"/>
    <p:sldId id="269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1C3C-825F-4150-AA9C-FACCB90A71A9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5033D-C462-4378-BBC0-380195F7E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81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033D-C462-4378-BBC0-380195F7EEB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877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278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05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15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263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38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70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066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05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05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31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F2DCCAF-0987-4C28-A24F-01BE9D0755FA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00D933AF-C8A3-4131-8668-D723ACB51E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50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18804" y="1262306"/>
            <a:ext cx="9418320" cy="4041648"/>
          </a:xfrm>
        </p:spPr>
        <p:txBody>
          <a:bodyPr>
            <a:normAutofit/>
          </a:bodyPr>
          <a:lstStyle/>
          <a:p>
            <a:r>
              <a:rPr lang="hr-HR" sz="6000" dirty="0"/>
              <a:t>DRUŠTVENA </a:t>
            </a:r>
            <a:br>
              <a:rPr lang="hr-HR" sz="6000" dirty="0"/>
            </a:br>
            <a:r>
              <a:rPr lang="hr-HR" sz="6000" dirty="0"/>
              <a:t>ODGOVORNOST </a:t>
            </a:r>
            <a:r>
              <a:rPr lang="hr-HR" sz="6000" dirty="0" smtClean="0"/>
              <a:t>VT TO DO d.o.o.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87490" y="5166360"/>
            <a:ext cx="4904509" cy="1691640"/>
          </a:xfrm>
        </p:spPr>
        <p:txBody>
          <a:bodyPr/>
          <a:lstStyle/>
          <a:p>
            <a:pPr algn="r"/>
            <a:r>
              <a:rPr lang="hr-HR" dirty="0" smtClean="0"/>
              <a:t>.</a:t>
            </a:r>
            <a:endParaRPr lang="hr-HR" dirty="0"/>
          </a:p>
          <a:p>
            <a:pPr algn="r"/>
            <a:r>
              <a:rPr lang="hr-HR" dirty="0"/>
              <a:t>vt.todo@gmail.com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4263" cy="224341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59C222A-5AC3-4020-AB3E-1603789FF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899" y="0"/>
            <a:ext cx="26431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8987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8333" y="107557"/>
            <a:ext cx="9692640" cy="1269830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1. Društveno odgovorno poslovanje i radna okolina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0378" y="2164466"/>
            <a:ext cx="8595360" cy="4351337"/>
          </a:xfrm>
        </p:spPr>
        <p:txBody>
          <a:bodyPr>
            <a:normAutofit/>
          </a:bodyPr>
          <a:lstStyle/>
          <a:p>
            <a:r>
              <a:rPr lang="hr-HR" sz="2400" dirty="0"/>
              <a:t>Načini motivacije zaposlenika: </a:t>
            </a:r>
          </a:p>
          <a:p>
            <a:pPr marL="0" indent="0">
              <a:buNone/>
            </a:pPr>
            <a:r>
              <a:rPr lang="hr-HR" sz="2400" dirty="0"/>
              <a:t>   a) uvažavamo ideje zaposlenih</a:t>
            </a:r>
          </a:p>
          <a:p>
            <a:pPr marL="0" indent="0">
              <a:buNone/>
            </a:pPr>
            <a:r>
              <a:rPr lang="hr-HR" sz="2400" dirty="0"/>
              <a:t>   b) dodatna stručna usavršavanja</a:t>
            </a:r>
          </a:p>
          <a:p>
            <a:endParaRPr lang="hr-HR" sz="2400" dirty="0"/>
          </a:p>
          <a:p>
            <a:r>
              <a:rPr lang="hr-HR" sz="2400" dirty="0"/>
              <a:t>Načini nagrađivanja zaposlenika:</a:t>
            </a:r>
          </a:p>
          <a:p>
            <a:pPr marL="0" indent="0">
              <a:buNone/>
            </a:pPr>
            <a:r>
              <a:rPr lang="hr-HR" sz="2400" dirty="0"/>
              <a:t>   a) mogućnost napredovanja </a:t>
            </a:r>
          </a:p>
          <a:p>
            <a:pPr marL="0" indent="0">
              <a:buNone/>
            </a:pPr>
            <a:r>
              <a:rPr lang="hr-HR" sz="2400" dirty="0"/>
              <a:t>   b) povećanje plaće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459" y="0"/>
            <a:ext cx="981541" cy="9083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149" y="2060294"/>
            <a:ext cx="2857500" cy="17043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150" y="4373210"/>
            <a:ext cx="2857500" cy="19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2765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4725" y="0"/>
            <a:ext cx="9692640" cy="53918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dirty="0"/>
              <a:t>Godišnji plan stručne edukacije zaposlenika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3" y="0"/>
            <a:ext cx="9671519" cy="6957342"/>
          </a:xfrm>
        </p:spPr>
      </p:pic>
    </p:spTree>
    <p:extLst>
      <p:ext uri="{BB962C8B-B14F-4D97-AF65-F5344CB8AC3E}">
        <p14:creationId xmlns:p14="http://schemas.microsoft.com/office/powerpoint/2010/main" val="127660445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331090"/>
            <a:ext cx="9303937" cy="4395028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973" y="0"/>
            <a:ext cx="9815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1350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9274" y="593721"/>
            <a:ext cx="9692640" cy="139712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2. Društveno odgovorno poslovanje i zaštita okoliša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1215" y="1767465"/>
            <a:ext cx="8595360" cy="4351337"/>
          </a:xfrm>
        </p:spPr>
        <p:txBody>
          <a:bodyPr>
            <a:normAutofit/>
          </a:bodyPr>
          <a:lstStyle/>
          <a:p>
            <a:r>
              <a:rPr lang="hr-HR" sz="2400" dirty="0"/>
              <a:t> Oznaka energetske učinkovitosti na svim proizvodima</a:t>
            </a:r>
          </a:p>
          <a:p>
            <a:r>
              <a:rPr lang="hr-HR" sz="2400" dirty="0"/>
              <a:t> Smanjenje troškova energenta i materijala</a:t>
            </a:r>
          </a:p>
          <a:p>
            <a:r>
              <a:rPr lang="hr-HR" sz="2400" dirty="0"/>
              <a:t> Recikliramo papir i plastiku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47" y="1399591"/>
            <a:ext cx="2520726" cy="532296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11" y="3786950"/>
            <a:ext cx="3246519" cy="216041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973" y="0"/>
            <a:ext cx="9815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854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018805" y="851710"/>
            <a:ext cx="969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 uredskom poslovanju sve manje koristimo registratore i naše dokumente pohranjujemo na Google Disk. 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018805" y="2210765"/>
            <a:ext cx="10179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Naša vježbenička tvrtka u suradnji sa reciklažnim dvorištem grada Požege aktivno sudjeluje u akcijama prikupljanja </a:t>
            </a:r>
          </a:p>
          <a:p>
            <a:r>
              <a:rPr lang="hr-HR" sz="2400" dirty="0"/>
              <a:t>    Elektro  materijala.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28" y="3559426"/>
            <a:ext cx="2110677" cy="307424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29" y="3747373"/>
            <a:ext cx="3602439" cy="26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6445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/>
              <a:t>3. Društveno odgovorno poslovanje i lokalna zajednica</a:t>
            </a:r>
            <a:br>
              <a:rPr lang="pl-PL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6556" y="155302"/>
            <a:ext cx="11123271" cy="6563802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  SPONZORSTVO</a:t>
            </a:r>
          </a:p>
          <a:p>
            <a:r>
              <a:rPr lang="hr-HR" sz="2400" dirty="0"/>
              <a:t>novčana sredstva HNK Graševini Vetovo- za provođenje male škole </a:t>
            </a:r>
            <a:r>
              <a:rPr lang="hr-HR" sz="2400" dirty="0" smtClean="0"/>
              <a:t>nogometa  </a:t>
            </a:r>
            <a:endParaRPr lang="hr-HR" sz="2400" dirty="0"/>
          </a:p>
          <a:p>
            <a:r>
              <a:rPr lang="hr-HR" sz="2400" dirty="0"/>
              <a:t>KUD „Ivo </a:t>
            </a:r>
            <a:r>
              <a:rPr lang="hr-HR" sz="2400" dirty="0" err="1"/>
              <a:t>Čakalić</a:t>
            </a:r>
            <a:r>
              <a:rPr lang="hr-HR" sz="2400" dirty="0"/>
              <a:t> Kaptol”- sponzoriranje folklornih </a:t>
            </a:r>
            <a:r>
              <a:rPr lang="hr-HR" sz="2400" dirty="0" smtClean="0"/>
              <a:t>smotri</a:t>
            </a:r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r>
              <a:rPr lang="hr-HR" sz="2400" dirty="0"/>
              <a:t> 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50" y="4049569"/>
            <a:ext cx="3606322" cy="24528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7344" y="0"/>
            <a:ext cx="981541" cy="90838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48" y="3930756"/>
            <a:ext cx="2437816" cy="26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706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5504" y="370390"/>
            <a:ext cx="8715282" cy="5158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  </a:t>
            </a:r>
            <a:r>
              <a:rPr lang="hr-HR" sz="2400" b="1" dirty="0"/>
              <a:t>MARKETING</a:t>
            </a:r>
            <a:r>
              <a:rPr lang="hr-HR" sz="2800" b="1" dirty="0"/>
              <a:t> ZA OPĆE DOBRO</a:t>
            </a:r>
            <a:endParaRPr lang="hr-HR" sz="2400" dirty="0"/>
          </a:p>
          <a:p>
            <a:r>
              <a:rPr lang="hr-HR" sz="2400" dirty="0"/>
              <a:t>U slobodno vrijeme zaposlenici volontiraju u udruzi roditelja djece i osoba s poteškoćama u razvoju „MI”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7" y="2948200"/>
            <a:ext cx="5671595" cy="17103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56" y="2799402"/>
            <a:ext cx="3493445" cy="23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4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884" y="798653"/>
            <a:ext cx="10023677" cy="5439357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868100" y="165003"/>
            <a:ext cx="9676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DONACIJE: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a) Prikupljamo plastične čepove za Udrugu oboljelih od leukemije i             </a:t>
            </a:r>
            <a:r>
              <a:rPr lang="hr-HR" sz="2400" dirty="0" err="1" smtClean="0"/>
              <a:t>limfoma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b) Prikupljanje donacija u suradnji sa Crvenim križom za socijalno  ugrožene obitelji </a:t>
            </a:r>
            <a:r>
              <a:rPr lang="hr-HR" sz="2400" dirty="0" smtClean="0"/>
              <a:t>PSŽ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c) Humanitarna akcija za škole u Sisku i </a:t>
            </a:r>
            <a:r>
              <a:rPr lang="hr-HR" sz="2400" dirty="0" smtClean="0"/>
              <a:t>Petrinji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d) Prikupljanje novčanih sredstava za akciju „Škole za </a:t>
            </a:r>
            <a:r>
              <a:rPr lang="hr-HR" sz="2400" dirty="0" smtClean="0"/>
              <a:t>Afriku”</a:t>
            </a:r>
            <a:endParaRPr lang="hr-HR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878" y="3602181"/>
            <a:ext cx="2542636" cy="346313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73" y="4033674"/>
            <a:ext cx="3768527" cy="282432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389" y="4381950"/>
            <a:ext cx="4421518" cy="24760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9973" y="0"/>
            <a:ext cx="98154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671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View">
  <a:themeElements>
    <a:clrScheme name="Plav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Megtekintés</Template>
  <TotalTime>391</TotalTime>
  <Words>210</Words>
  <Application>Microsoft Office PowerPoint</Application>
  <PresentationFormat>Široki zaslon</PresentationFormat>
  <Paragraphs>41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Wingdings 2</vt:lpstr>
      <vt:lpstr>View</vt:lpstr>
      <vt:lpstr>DRUŠTVENA  ODGOVORNOST VT TO DO d.o.o.</vt:lpstr>
      <vt:lpstr>1. Društveno odgovorno poslovanje i radna okolina</vt:lpstr>
      <vt:lpstr>Godišnji plan stručne edukacije zaposlenika</vt:lpstr>
      <vt:lpstr>PowerPoint prezentacija</vt:lpstr>
      <vt:lpstr>2. Društveno odgovorno poslovanje i zaštita okoliša </vt:lpstr>
      <vt:lpstr>PowerPoint prezentacija</vt:lpstr>
      <vt:lpstr>3. Društveno odgovorno poslovanje i lokalna zajednica 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DRUŠTVENA  ODGOVORNOST VJEŽBENIČKE TVRTKE</dc:title>
  <dc:creator>Učenici</dc:creator>
  <cp:lastModifiedBy>Korisnik</cp:lastModifiedBy>
  <cp:revision>33</cp:revision>
  <dcterms:created xsi:type="dcterms:W3CDTF">2021-02-26T12:28:13Z</dcterms:created>
  <dcterms:modified xsi:type="dcterms:W3CDTF">2021-04-20T18:32:56Z</dcterms:modified>
</cp:coreProperties>
</file>