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56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3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4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67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79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74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42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70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68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69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2848-1F9E-45E3-92AA-075E01C585F1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B39C-575B-4905-85DB-ECBB362E5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29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Društveno odgovorno poslovanje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 smtClean="0"/>
              <a:t>VT Model d.o.o.</a:t>
            </a:r>
            <a:endParaRPr lang="hr-HR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 Donacije</a:t>
            </a:r>
          </a:p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2021. godini odlučili smo novac donirati sljedećim subjektima: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Glazbena škola „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Lhotka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Petrinja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Društvo za zaštitu životinja „Šapa” Bjelovar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Udruga za pomoć djeci s teškoćama u razvoju „Naši anđeli„ Čazma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Ekološka udruga Čazma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1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0" y="2825956"/>
            <a:ext cx="2592288" cy="27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27" y="4437112"/>
            <a:ext cx="4176464" cy="118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76" y="607895"/>
            <a:ext cx="3691530" cy="24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9" y="469098"/>
            <a:ext cx="3902946" cy="110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86108" y="1668359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Društvo za zaštitu životinja „Šapa” Bjelovar</a:t>
            </a:r>
            <a:endParaRPr lang="hr-H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64478" y="5780244"/>
            <a:ext cx="3775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Glazbena škola „</a:t>
            </a:r>
            <a:r>
              <a:rPr lang="hr-H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</a:t>
            </a:r>
            <a:r>
              <a:rPr lang="hr-H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Lhotka</a:t>
            </a:r>
            <a:r>
              <a:rPr lang="hr-H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Petrinja</a:t>
            </a:r>
            <a:endParaRPr lang="hr-H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935476" y="3221461"/>
            <a:ext cx="369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Udruga za pomoć djeci s teškoćama u razvoju „Naši anđeli„ Čazma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090771" y="5774471"/>
            <a:ext cx="3380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Ekološka udruga Čazma</a:t>
            </a:r>
            <a:endParaRPr lang="hr-H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27584" y="2780928"/>
            <a:ext cx="7924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 descr="https://lh4.googleusercontent.com/q2nPgz-EtzWezgslfU5kV91JuldF6cmm285LiuFR-CNGW1wgfhNYGylV_GItJnqxCdSLxr60l2qXkUfeCaE41D3ge3jyzQm91blOg_XmjVoNQws3NIYjMhntKdDsFUHmYgXbv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"/>
          <a:stretch/>
        </p:blipFill>
        <p:spPr bwMode="auto">
          <a:xfrm>
            <a:off x="0" y="2402443"/>
            <a:ext cx="9144000" cy="19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1043608" y="366740"/>
            <a:ext cx="66247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dirty="0" smtClean="0"/>
              <a:t>VT MODEL D.O.O.</a:t>
            </a:r>
          </a:p>
          <a:p>
            <a:pPr algn="ctr"/>
            <a:r>
              <a:rPr lang="vi-VN" sz="1600" dirty="0" smtClean="0"/>
              <a:t>Prodaja odjeće i obuće na veliko i malo</a:t>
            </a:r>
          </a:p>
          <a:p>
            <a:pPr algn="ctr"/>
            <a:r>
              <a:rPr lang="vi-VN" sz="1600" dirty="0" smtClean="0"/>
              <a:t>Ekonomska i birotehnička škola Bjelovar</a:t>
            </a:r>
          </a:p>
          <a:p>
            <a:pPr algn="ctr"/>
            <a:r>
              <a:rPr lang="vi-VN" sz="1600" dirty="0" smtClean="0"/>
              <a:t>Poljana dr. Franje Tuđmana 9 </a:t>
            </a:r>
          </a:p>
          <a:p>
            <a:pPr algn="ctr"/>
            <a:r>
              <a:rPr lang="vi-VN" sz="1600" dirty="0" smtClean="0"/>
              <a:t>43000 Bjelovar</a:t>
            </a:r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vi-VN" dirty="0" smtClean="0"/>
          </a:p>
          <a:p>
            <a:pPr algn="ctr"/>
            <a:endParaRPr lang="vi-VN" dirty="0" smtClean="0"/>
          </a:p>
          <a:p>
            <a:pPr algn="ctr"/>
            <a:r>
              <a:rPr lang="vi-VN" sz="1600" dirty="0" smtClean="0"/>
              <a:t>Društvo je upisano u sudski registar Trgovačkog suda u</a:t>
            </a:r>
            <a:r>
              <a:rPr lang="hr-HR" sz="1600" dirty="0" smtClean="0"/>
              <a:t> </a:t>
            </a:r>
            <a:r>
              <a:rPr lang="vi-VN" sz="1600" dirty="0" smtClean="0"/>
              <a:t>Bjelovaru</a:t>
            </a:r>
            <a:endParaRPr lang="hr-HR" sz="1600" dirty="0" smtClean="0"/>
          </a:p>
          <a:p>
            <a:pPr algn="ctr"/>
            <a:r>
              <a:rPr lang="vi-VN" sz="1600" dirty="0" smtClean="0"/>
              <a:t>IBAN: 201820172016201520143</a:t>
            </a:r>
          </a:p>
          <a:p>
            <a:pPr algn="ctr"/>
            <a:r>
              <a:rPr lang="vi-VN" sz="1600" dirty="0" smtClean="0"/>
              <a:t>Iznos temeljnog kapitala: 1.000.000,00 HRK; iznos uplaćen u cijelosti u Erste banci</a:t>
            </a:r>
          </a:p>
          <a:p>
            <a:pPr algn="ctr"/>
            <a:r>
              <a:rPr lang="vi-VN" sz="1600" dirty="0" smtClean="0"/>
              <a:t>Direktor: Stela Dužićan</a:t>
            </a:r>
          </a:p>
          <a:p>
            <a:pPr algn="ctr"/>
            <a:r>
              <a:rPr lang="vi-VN" sz="1600" dirty="0" smtClean="0"/>
              <a:t>Tel.: 043/277-029 Fax.: 043/277-028 </a:t>
            </a:r>
          </a:p>
          <a:p>
            <a:pPr algn="ctr"/>
            <a:r>
              <a:rPr lang="vi-VN" sz="1600" dirty="0" smtClean="0"/>
              <a:t>E-mail: model.vt1@gmail.com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49740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Sadržaj: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i radna okolina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1.1. Načini motivacije zaposlenika</a:t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1.2. Načini nagrađivanja zaposlenika</a:t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1.3. Godišnji plan stručne edukacije zaposlenika po mjesecima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i zaštita okoliša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2.1. Korištenje </a:t>
            </a:r>
            <a:r>
              <a:rPr lang="hr-H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ekooznaka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2.2. Načini zaštite okoliša u pohrani poslovne dokumentacije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i lokalna zajednica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3.1. Sponzorstva</a:t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3.2. Donacije</a:t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3.3. Marketing za opće dobro 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5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Društveno odgovorno poslovanje i radna okolina  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je uspostavljanje pozitivnog balansa između stvaranja profita naše tvrtke s aktivnostima koje potiču dobrobit društva.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1.1. Načini motivacije zaposlenika </a:t>
            </a:r>
          </a:p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Načini motiviranja naših zaposlenika: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osigurano ugodno radno okruženje putem kvalitetnih međuljudskih odnosa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edukacije i unapređenje znanja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201171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1.2. Načini nagrađivanja zaposlenika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91264" cy="639762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hr-HR" b="0" dirty="0" smtClean="0">
                <a:latin typeface="Arial" panose="020B0604020202020204" pitchFamily="34" charset="0"/>
                <a:cs typeface="Arial" panose="020B0604020202020204" pitchFamily="34" charset="0"/>
              </a:rPr>
              <a:t>Svoje zaposlenike nagrađujemo na dva načina: </a:t>
            </a: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hr-HR" sz="3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Materijalno: 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bonusi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regresi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božićnice</a:t>
            </a:r>
          </a:p>
          <a:p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uskrsnice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nagradna putovanja 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uplate u dobrovoljne mirovinske fondove po izboru zaposlenika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uplate za životno osiguranje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bonovi za kupovinu naših proizvoda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paket proizvoda za djelatnika mjeseca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320480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Nematerijalno: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seminari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edukacije</a:t>
            </a: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apređenje na osnovu zasluga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odatni slobodni dani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biranje i nagrađivanje  djelatnika mjeseca</a:t>
            </a:r>
            <a:endParaRPr lang="vi-V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70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354162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1.3. Godišnji plan stručne edukacije zaposlenika po mjesecima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92559"/>
              </p:ext>
            </p:extLst>
          </p:nvPr>
        </p:nvGraphicFramePr>
        <p:xfrm>
          <a:off x="539552" y="1583421"/>
          <a:ext cx="8136904" cy="4557214"/>
        </p:xfrm>
        <a:graphic>
          <a:graphicData uri="http://schemas.openxmlformats.org/drawingml/2006/table">
            <a:tbl>
              <a:tblPr/>
              <a:tblGrid>
                <a:gridCol w="1992221"/>
                <a:gridCol w="4992555"/>
                <a:gridCol w="1152128"/>
              </a:tblGrid>
              <a:tr h="5040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Antonio </a:t>
                      </a:r>
                      <a:r>
                        <a:rPr lang="hr-H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Banjedvorac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i edukacija o novom sustavu vođenja dokumentacija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poduzeća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13.05.2021.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 Bereš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vođenju robe u skladištu te pisanja upita, narudžbi, otpremnica i sl.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17.05.2021.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Luka Cikoja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u pisanju ponuda i promotivnih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materijala.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30.05.2021.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Veronika Čerčić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komunikaciji s kupcima 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03.06.2021.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Marko Ćurak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</a:t>
                      </a:r>
                      <a:r>
                        <a:rPr lang="hr-H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trgovini.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17.06.2021.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Iva </a:t>
                      </a:r>
                      <a:r>
                        <a:rPr lang="hr-H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Didač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pisanja upita, narudžbi, otpremnica i sl.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25.06.2021.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Veronika Djordjević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uvođenju ulazne i izlazne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pošte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Viktorija Dominković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knjiženju računa, plaća i sl.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05.07.2021.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Stela Dužićan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usavršavanje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izradi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bilance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11.07.2021.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Ivana Knežević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evidenciji robe u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skladištu.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23.07.2021.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0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Leonardo Mihočević</a:t>
                      </a:r>
                      <a:endParaRPr lang="hr-H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Stručno usavršavanje o evidenciji prisutnih na radnom mjestu, uvođenje ulazne i izlazne </a:t>
                      </a:r>
                      <a:r>
                        <a:rPr lang="vi-V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pošte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30.07.2021.</a:t>
                      </a:r>
                      <a:endParaRPr lang="hr-H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34288" marB="342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177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RS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3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Društveno odgovorno poslovanje i zaštita okoliša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VT Model d.o.o. poštuje sva pravila koja proizlaze iz Zakona o zaštiti okoliša te se trudimo potaknuti svoje djelatnike da maksimalno djeluju u skladu sa idejom zelenog gospodarenja okolišem. </a:t>
            </a:r>
          </a:p>
          <a:p>
            <a:pPr marL="0" indent="0">
              <a:buNone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2.1. Korištenje </a:t>
            </a:r>
            <a:r>
              <a:rPr lang="hr-H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ekooznaka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oznake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izrazito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važne u promicanju međunarodne politike održive proizvodnje i potrošnje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Naše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ekooznake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 standard 14001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Ecolabel</a:t>
            </a:r>
            <a:endParaRPr lang="vi-V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77"/>
          <a:stretch/>
        </p:blipFill>
        <p:spPr>
          <a:xfrm>
            <a:off x="6255228" y="4896911"/>
            <a:ext cx="1107583" cy="15849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1" r="38731"/>
          <a:stretch/>
        </p:blipFill>
        <p:spPr>
          <a:xfrm>
            <a:off x="7596336" y="4706519"/>
            <a:ext cx="936104" cy="17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3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2.2. Načini zaštite okoliša u pohrani poslovne dokumentacije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Naši načini zaštite okoliša u pohrani poslovne dokumentacije: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korištenje vrećice za pakiranje od recikliranog papira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korištenje recikliranog papira za pisane dokaze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briga o recikliranju i odvajanju svih otpadnih materijala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rodaja odjeće i obuće od prihvatljivih ekoloških materijala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1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Društveno odgovorno poslovanje i lokalna zajednica 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81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3.1. Sponzorstva </a:t>
            </a:r>
          </a:p>
          <a:p>
            <a:pPr>
              <a:buBlip>
                <a:blip r:embed="rId2"/>
              </a:buBlip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Putem sponzorstva pružamo pomoć u vidu novca i/ili naših proizvoda. Za uzvrat primatelj sponzorstva na vidljivom mjestu izlaže naše promotivne materijale.</a:t>
            </a:r>
          </a:p>
          <a:p>
            <a:pPr marL="0" indent="0">
              <a:buNone/>
            </a:pPr>
            <a:endParaRPr lang="hr-H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Model d.o.o. dugi niz godina sponzorira sljedeće događaje: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Terezijana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”, turistička, kulturna i zabavna manifestacija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„Večer nacionalnih manjina u Bjelovaru”, kulturno-umjetnička manifestacija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„Od Kaptola do Kaptola”, </a:t>
            </a: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supermaraton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od Zagreba do Čazme </a:t>
            </a:r>
          </a:p>
        </p:txBody>
      </p:sp>
    </p:spTree>
    <p:extLst>
      <p:ext uri="{BB962C8B-B14F-4D97-AF65-F5344CB8AC3E}">
        <p14:creationId xmlns:p14="http://schemas.microsoft.com/office/powerpoint/2010/main" val="198603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3" y="404664"/>
            <a:ext cx="3831157" cy="22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" y="4221088"/>
            <a:ext cx="3831157" cy="21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"/>
          <a:stretch/>
        </p:blipFill>
        <p:spPr bwMode="auto">
          <a:xfrm>
            <a:off x="4572000" y="2280761"/>
            <a:ext cx="4272869" cy="19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015560" y="81476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Terezijana</a:t>
            </a:r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”, Bjelovar</a:t>
            </a: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vni poveznik sa strelicom 16"/>
          <p:cNvCxnSpPr/>
          <p:nvPr/>
        </p:nvCxnSpPr>
        <p:spPr>
          <a:xfrm flipH="1">
            <a:off x="4395114" y="984854"/>
            <a:ext cx="576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5176708" y="5055062"/>
            <a:ext cx="366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„Večer nacionalnih manjina”, Bjelovar</a:t>
            </a: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Ravni poveznik sa strelicom 24"/>
          <p:cNvCxnSpPr/>
          <p:nvPr/>
        </p:nvCxnSpPr>
        <p:spPr>
          <a:xfrm flipH="1">
            <a:off x="4428955" y="5304489"/>
            <a:ext cx="576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>
            <a:off x="3851888" y="3352598"/>
            <a:ext cx="576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niOkvir 27"/>
          <p:cNvSpPr txBox="1"/>
          <p:nvPr/>
        </p:nvSpPr>
        <p:spPr>
          <a:xfrm>
            <a:off x="966168" y="3068960"/>
            <a:ext cx="282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„Od Kaptola do Kaptola”, Zagreb - Čazma</a:t>
            </a: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96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633</Words>
  <Application>Microsoft Office PowerPoint</Application>
  <PresentationFormat>Prikaz na zaslonu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Društveno odgovorno poslovanje</vt:lpstr>
      <vt:lpstr>Sadržaj:</vt:lpstr>
      <vt:lpstr>1. Društveno odgovorno poslovanje i radna okolina  </vt:lpstr>
      <vt:lpstr>1.2. Načini nagrađivanja zaposlenika  </vt:lpstr>
      <vt:lpstr>1.3. Godišnji plan stručne edukacije zaposlenika po mjesecima  </vt:lpstr>
      <vt:lpstr>2. Društveno odgovorno poslovanje i zaštita okoliša</vt:lpstr>
      <vt:lpstr>2.2. Načini zaštite okoliša u pohrani poslovne dokumentacije</vt:lpstr>
      <vt:lpstr>3. Društveno odgovorno poslovanje i lokalna zajednica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Društveno odgovorno poslovanje</dc:title>
  <dc:creator>Windows korisnik</dc:creator>
  <cp:lastModifiedBy>Windows korisnik</cp:lastModifiedBy>
  <cp:revision>22</cp:revision>
  <dcterms:created xsi:type="dcterms:W3CDTF">2021-04-11T15:27:29Z</dcterms:created>
  <dcterms:modified xsi:type="dcterms:W3CDTF">2021-04-11T20:26:02Z</dcterms:modified>
</cp:coreProperties>
</file>