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59" r:id="rId6"/>
    <p:sldId id="268" r:id="rId7"/>
    <p:sldId id="275" r:id="rId8"/>
    <p:sldId id="260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40364428299245E-2"/>
          <c:y val="3.0832751341548385E-2"/>
          <c:w val="0.68029008268549829"/>
          <c:h val="0.9434732892071613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Thermal baths in bavaria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Tabelle1!$A$2:$A$5</c:f>
              <c:strCache>
                <c:ptCount val="4"/>
                <c:pt idx="0">
                  <c:v>Medical spring</c:v>
                </c:pt>
                <c:pt idx="1">
                  <c:v>Climatic health-resort</c:v>
                </c:pt>
                <c:pt idx="2">
                  <c:v>Spa</c:v>
                </c:pt>
                <c:pt idx="3">
                  <c:v>Kneipp cur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23</c:v>
                </c:pt>
                <c:pt idx="1">
                  <c:v>4</c:v>
                </c:pt>
                <c:pt idx="2">
                  <c:v>27</c:v>
                </c:pt>
                <c:pt idx="3">
                  <c:v>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317261950397157"/>
          <c:y val="0.32480604095333898"/>
          <c:w val="0.31508616626077057"/>
          <c:h val="0.2743184222047602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C928-6694-44BB-85A8-D1744B96844F}" type="datetimeFigureOut">
              <a:rPr lang="de-DE" smtClean="0"/>
              <a:t>01.10.2016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7968A-772F-410F-920E-395C36CFC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70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Hello</a:t>
            </a:r>
            <a:r>
              <a:rPr lang="de-DE" dirty="0" smtClean="0"/>
              <a:t>!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like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tourism</a:t>
            </a:r>
            <a:r>
              <a:rPr lang="de-DE" baseline="0" dirty="0" smtClean="0"/>
              <a:t> in Bavaria!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5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a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germany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green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arrow</a:t>
            </a:r>
            <a:r>
              <a:rPr lang="de-DE" baseline="0" dirty="0" smtClean="0"/>
              <a:t> tags </a:t>
            </a:r>
            <a:r>
              <a:rPr lang="de-DE" baseline="0" dirty="0" err="1" smtClean="0"/>
              <a:t>Munich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school</a:t>
            </a:r>
            <a:r>
              <a:rPr lang="de-DE" baseline="0" dirty="0" smtClean="0"/>
              <a:t> but not all </a:t>
            </a:r>
            <a:r>
              <a:rPr lang="de-DE" baseline="0" dirty="0" err="1" smtClean="0"/>
              <a:t>students</a:t>
            </a:r>
            <a:r>
              <a:rPr lang="de-DE" baseline="0" dirty="0" smtClean="0"/>
              <a:t> live in </a:t>
            </a:r>
            <a:r>
              <a:rPr lang="de-DE" baseline="0" dirty="0" err="1" smtClean="0"/>
              <a:t>Munich</a:t>
            </a:r>
            <a:r>
              <a:rPr lang="de-DE" baseline="0" dirty="0" smtClean="0"/>
              <a:t>.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flag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bavaria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46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bavarian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Bavaria.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100 </a:t>
            </a:r>
            <a:r>
              <a:rPr lang="de-DE" baseline="0" dirty="0" err="1" smtClean="0"/>
              <a:t>kilometer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although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largest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forest</a:t>
            </a:r>
            <a:r>
              <a:rPr lang="de-DE" baseline="0" dirty="0" smtClean="0"/>
              <a:t> in Bavaria. The Zugspitze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2962 </a:t>
            </a:r>
            <a:r>
              <a:rPr lang="de-DE" baseline="0" dirty="0" err="1" smtClean="0"/>
              <a:t>meter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mountain</a:t>
            </a:r>
            <a:r>
              <a:rPr lang="de-DE" baseline="0" dirty="0" smtClean="0"/>
              <a:t> in Germany.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Bavaria. The </a:t>
            </a:r>
            <a:r>
              <a:rPr lang="de-DE" baseline="0" dirty="0" err="1" smtClean="0"/>
              <a:t>mountain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Austria. A </a:t>
            </a:r>
            <a:r>
              <a:rPr lang="de-DE" baseline="0" dirty="0" err="1" smtClean="0"/>
              <a:t>part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Bavaria. The </a:t>
            </a:r>
            <a:r>
              <a:rPr lang="de-DE" baseline="0" dirty="0" err="1" smtClean="0"/>
              <a:t>alps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countries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europa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mountains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do </a:t>
            </a:r>
            <a:r>
              <a:rPr lang="de-DE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activities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Hiking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Snowboarding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Skiing</a:t>
            </a:r>
            <a:r>
              <a:rPr lang="de-DE" baseline="0" dirty="0" smtClean="0"/>
              <a:t>, Climbing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Paragliding.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248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Also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do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sport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Lakes</a:t>
            </a:r>
            <a:r>
              <a:rPr lang="de-DE" dirty="0" smtClean="0"/>
              <a:t> in Bavaria.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Camping, </a:t>
            </a:r>
            <a:r>
              <a:rPr lang="de-DE" dirty="0" err="1" smtClean="0"/>
              <a:t>Paddelboat</a:t>
            </a:r>
            <a:r>
              <a:rPr lang="de-DE" dirty="0" smtClean="0"/>
              <a:t>, Swimming, </a:t>
            </a:r>
            <a:r>
              <a:rPr lang="de-DE" dirty="0" err="1" smtClean="0"/>
              <a:t>Diving</a:t>
            </a:r>
            <a:r>
              <a:rPr lang="de-DE" dirty="0" smtClean="0"/>
              <a:t>, </a:t>
            </a:r>
            <a:r>
              <a:rPr lang="de-DE" dirty="0" err="1" smtClean="0"/>
              <a:t>Fishing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Sailing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697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attention</a:t>
            </a:r>
            <a:r>
              <a:rPr lang="de-DE" baseline="0" dirty="0" smtClean="0"/>
              <a:t>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01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tourism</a:t>
            </a:r>
            <a:r>
              <a:rPr lang="de-DE" baseline="0" dirty="0" smtClean="0"/>
              <a:t>  like Thermal </a:t>
            </a:r>
            <a:r>
              <a:rPr lang="de-DE" baseline="0" dirty="0" err="1" smtClean="0"/>
              <a:t>Baths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 Resorts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willl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tourism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mountains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lakes</a:t>
            </a:r>
            <a:r>
              <a:rPr lang="de-DE" baseline="0" dirty="0" smtClean="0"/>
              <a:t> in Bavaria.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73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chose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on a </a:t>
            </a:r>
            <a:r>
              <a:rPr lang="de-DE" baseline="0" dirty="0" err="1" smtClean="0"/>
              <a:t>school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handicaped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thought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named</a:t>
            </a:r>
            <a:r>
              <a:rPr lang="de-DE" baseline="0" dirty="0" smtClean="0"/>
              <a:t> HEALTH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33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Bavaria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at least 4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resorts</a:t>
            </a:r>
            <a:r>
              <a:rPr lang="de-DE" dirty="0" smtClean="0"/>
              <a:t>. 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medical</a:t>
            </a:r>
            <a:r>
              <a:rPr lang="de-DE" baseline="0" dirty="0" smtClean="0"/>
              <a:t> spring.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promoting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Climatic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-resort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extends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climate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therapie</a:t>
            </a:r>
            <a:r>
              <a:rPr lang="de-DE" baseline="0" dirty="0" smtClean="0"/>
              <a:t>. A </a:t>
            </a:r>
            <a:r>
              <a:rPr lang="de-DE" baseline="0" dirty="0" err="1" smtClean="0"/>
              <a:t>stay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climatic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-resort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breathing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Furthermore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spa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suitable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last but not least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kneipp </a:t>
            </a:r>
            <a:r>
              <a:rPr lang="de-DE" baseline="0" dirty="0" err="1" smtClean="0"/>
              <a:t>cures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adaptation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water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38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resorts</a:t>
            </a:r>
            <a:r>
              <a:rPr lang="de-DE" baseline="0" dirty="0" smtClean="0"/>
              <a:t> in Bavaria. The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spa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woman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meditates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village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climatic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resort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last but not least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kneipp </a:t>
            </a:r>
            <a:r>
              <a:rPr lang="de-DE" baseline="0" dirty="0" err="1" smtClean="0"/>
              <a:t>cure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warm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water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turns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19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pictures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thermal </a:t>
            </a:r>
            <a:r>
              <a:rPr lang="de-DE" dirty="0" err="1" smtClean="0"/>
              <a:t>bath</a:t>
            </a:r>
            <a:r>
              <a:rPr lang="de-DE" dirty="0" smtClean="0"/>
              <a:t> in Bavaria.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Bad </a:t>
            </a:r>
            <a:r>
              <a:rPr lang="de-DE" baseline="0" dirty="0" err="1" smtClean="0"/>
              <a:t>Endorf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health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People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rheumatism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joints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25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Bad </a:t>
            </a:r>
            <a:r>
              <a:rPr lang="de-DE" dirty="0" err="1" smtClean="0"/>
              <a:t>Endorf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located</a:t>
            </a:r>
            <a:r>
              <a:rPr lang="de-DE" dirty="0" smtClean="0"/>
              <a:t>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located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south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bavaria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alps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30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thermal </a:t>
            </a:r>
            <a:r>
              <a:rPr lang="de-DE" baseline="0" dirty="0" err="1" smtClean="0"/>
              <a:t>baths</a:t>
            </a:r>
            <a:r>
              <a:rPr lang="de-DE" baseline="0" dirty="0" smtClean="0"/>
              <a:t> in Bavaria. Thermal </a:t>
            </a:r>
            <a:r>
              <a:rPr lang="de-DE" baseline="0" dirty="0" err="1" smtClean="0"/>
              <a:t>baths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convenient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wellness</a:t>
            </a:r>
            <a:r>
              <a:rPr lang="de-DE" baseline="0" dirty="0" smtClean="0"/>
              <a:t> but also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waterslides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pictures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shot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famous</a:t>
            </a:r>
            <a:r>
              <a:rPr lang="de-DE" baseline="0" dirty="0" smtClean="0"/>
              <a:t> thermal </a:t>
            </a:r>
            <a:r>
              <a:rPr lang="de-DE" baseline="0" dirty="0" err="1" smtClean="0"/>
              <a:t>bath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bavaria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Therme Erding.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19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tell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something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Nature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Tourism</a:t>
            </a:r>
            <a:r>
              <a:rPr lang="de-DE" baseline="0" dirty="0" smtClean="0"/>
              <a:t> in Bavaria.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mountains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lakes</a:t>
            </a:r>
            <a:r>
              <a:rPr lang="de-DE" baseline="0" dirty="0" smtClean="0"/>
              <a:t> in Bavaria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activitys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968A-772F-410F-920E-395C36CFCA1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23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9C4D-A048-4EBB-A2AE-D3CCA2FC2C0E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AFAE-664A-420F-A63F-D745FFCA3B4D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3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9BD-6A74-4465-B984-2493CDBEC24B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2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D669-6F81-4D5E-B628-9E881EF41BD9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3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7AEF-B97A-4BE8-A32F-E59FCCB99AF8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9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866B-9F18-42B4-B448-99E9A7E22CA5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1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CAE-59F3-4535-BB7C-470E3BE2588A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5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B060-B510-4B38-B34C-23FD0C9FE558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2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3FF-5A47-43B5-BDE2-248C25BD2CF8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1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BE4-35D7-4734-BD2A-A5082842A2BC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847C-FF07-4A0B-9AB3-2D755A98F07D}" type="datetime1">
              <a:rPr lang="de-DE" smtClean="0"/>
              <a:t>01.10.2016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2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FE93-0DF1-4247-8215-0A821FCE5C9D}" type="datetime1">
              <a:rPr lang="de-DE" smtClean="0"/>
              <a:t>01.10.2016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8595-F48D-4EE8-A7A9-C559FB1D2D19}" type="datetime1">
              <a:rPr lang="de-DE" smtClean="0"/>
              <a:t>01.10.2016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2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904-5AE8-402F-8E94-22C3410F8E10}" type="datetime1">
              <a:rPr lang="de-DE" smtClean="0"/>
              <a:t>01.10.2016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8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D6094-2724-4124-99FB-1F6257EC68A3}" type="datetime1">
              <a:rPr lang="de-DE" smtClean="0"/>
              <a:t>01.10.2016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5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921F-DACD-43FB-B6E0-D8B5E6CB5570}" type="datetime1">
              <a:rPr lang="de-DE" smtClean="0"/>
              <a:t>01.10.2016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1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457F-8F73-4E8B-8D20-541A40A587ED}" type="datetime1">
              <a:rPr lang="de-DE" smtClean="0"/>
              <a:t>01.10.2016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B2939F-FE72-4E63-9E55-E427B41B11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89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hyperlink" Target="https://www.youtube.com/watch?v=RDTD3_EgHB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TD3_EgHB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95632" y="2309138"/>
            <a:ext cx="7766936" cy="1646302"/>
          </a:xfrm>
        </p:spPr>
        <p:txBody>
          <a:bodyPr/>
          <a:lstStyle/>
          <a:p>
            <a:pPr algn="ctr"/>
            <a:r>
              <a:rPr lang="de-DE" sz="6000" b="1" u="sng" dirty="0" err="1" smtClean="0">
                <a:latin typeface="Baskerville Old Face" panose="02020602080505020303" pitchFamily="18" charset="0"/>
              </a:rPr>
              <a:t>Health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and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nature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tourism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in </a:t>
            </a:r>
            <a:r>
              <a:rPr lang="de-DE" sz="6000" b="1" u="sng" dirty="0">
                <a:latin typeface="Baskerville Old Face" panose="02020602080505020303" pitchFamily="18" charset="0"/>
              </a:rPr>
              <a:t>B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avaria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95632" y="401277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de-DE" sz="2400" dirty="0" err="1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By</a:t>
            </a:r>
            <a:r>
              <a:rPr lang="de-DE" sz="24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 Lea, Maxi, Eva, Joshua </a:t>
            </a:r>
            <a:r>
              <a:rPr lang="de-DE" sz="2400" dirty="0" err="1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and</a:t>
            </a:r>
            <a:r>
              <a:rPr lang="de-DE" sz="24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 Robin</a:t>
            </a:r>
            <a:endParaRPr lang="de-DE" sz="2400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1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14" y="46552"/>
            <a:ext cx="2290957" cy="22625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065" y="5525903"/>
            <a:ext cx="3853006" cy="10309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71" y="3131611"/>
            <a:ext cx="1810798" cy="195050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0508" y="5245452"/>
            <a:ext cx="2776125" cy="151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800"/>
              </a:spcAft>
            </a:pPr>
            <a:r>
              <a:rPr lang="de-DE" altLang="de-DE" sz="1600" b="1" dirty="0">
                <a:solidFill>
                  <a:srgbClr val="353535"/>
                </a:solidFill>
                <a:latin typeface="BasicCommercial LT Com Roman" charset="0"/>
              </a:rPr>
              <a:t>Staatliche Wirtschaftsschule an der Bayerischen Landesschule für Körperbehinderte in </a:t>
            </a:r>
            <a:r>
              <a:rPr lang="de-DE" altLang="de-DE" sz="1600" b="1" dirty="0" smtClean="0">
                <a:solidFill>
                  <a:srgbClr val="353535"/>
                </a:solidFill>
                <a:latin typeface="BasicCommercial LT Com Roman" charset="0"/>
              </a:rPr>
              <a:t>München seit </a:t>
            </a:r>
            <a:r>
              <a:rPr lang="de-DE" altLang="de-DE" sz="1600" b="1" dirty="0">
                <a:solidFill>
                  <a:srgbClr val="353535"/>
                </a:solidFill>
                <a:latin typeface="BasicCommercial LT Com Roman" charset="0"/>
              </a:rPr>
              <a:t>1832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62" y="46186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6000" b="1" u="sng" dirty="0" smtClean="0">
                <a:latin typeface="Baskerville Old Face" panose="02020602080505020303" pitchFamily="18" charset="0"/>
              </a:rPr>
              <a:t>Mountains in Bavaria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3" y="1406788"/>
            <a:ext cx="4071857" cy="545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Gerade Verbindung mit Pfeil 5"/>
          <p:cNvCxnSpPr/>
          <p:nvPr/>
        </p:nvCxnSpPr>
        <p:spPr>
          <a:xfrm flipV="1">
            <a:off x="3048000" y="4931229"/>
            <a:ext cx="1730829" cy="1251858"/>
          </a:xfrm>
          <a:prstGeom prst="straightConnector1">
            <a:avLst/>
          </a:prstGeom>
          <a:ln w="88900">
            <a:solidFill>
              <a:schemeClr val="accent2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4095088" y="4299543"/>
            <a:ext cx="364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Bavaria</a:t>
            </a:r>
            <a:endParaRPr lang="de-DE" sz="3200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85" y="2057400"/>
            <a:ext cx="3933371" cy="295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1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789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6000" b="1" u="sng" dirty="0" smtClean="0">
                <a:latin typeface="Baskerville Old Face" panose="02020602080505020303" pitchFamily="18" charset="0"/>
              </a:rPr>
              <a:t>Mountains in Bavaria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5" y="3896520"/>
            <a:ext cx="8596312" cy="24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4" y="1495835"/>
            <a:ext cx="4826253" cy="230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10" y="1495835"/>
            <a:ext cx="2935492" cy="232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2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6187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6000" b="1" u="sng" dirty="0" smtClean="0">
                <a:latin typeface="Baskerville Old Face" panose="02020602080505020303" pitchFamily="18" charset="0"/>
              </a:rPr>
              <a:t>Mountains in Bavaria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Hiking</a:t>
            </a:r>
            <a:endParaRPr lang="de-DE" sz="2400" dirty="0"/>
          </a:p>
          <a:p>
            <a:r>
              <a:rPr lang="de-DE" sz="2400" dirty="0" err="1" smtClean="0"/>
              <a:t>Snowboarding</a:t>
            </a:r>
            <a:endParaRPr lang="de-DE" sz="2400" dirty="0" smtClean="0"/>
          </a:p>
          <a:p>
            <a:r>
              <a:rPr lang="de-DE" sz="2400" dirty="0" err="1" smtClean="0"/>
              <a:t>Skiing</a:t>
            </a:r>
            <a:endParaRPr lang="de-DE" sz="2400" dirty="0" smtClean="0"/>
          </a:p>
          <a:p>
            <a:r>
              <a:rPr lang="de-DE" sz="2400" dirty="0" smtClean="0"/>
              <a:t>Climbing</a:t>
            </a:r>
          </a:p>
          <a:p>
            <a:r>
              <a:rPr lang="de-DE" sz="2400" dirty="0" smtClean="0"/>
              <a:t>Paragliding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32" y="2035928"/>
            <a:ext cx="5014820" cy="332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54" y="2163128"/>
            <a:ext cx="4771341" cy="307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734" y="2160589"/>
            <a:ext cx="4579275" cy="310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286" y="2035928"/>
            <a:ext cx="5919716" cy="332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12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53" y="1907340"/>
            <a:ext cx="5132242" cy="394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3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5143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6000" b="1" u="sng" dirty="0" err="1" smtClean="0">
                <a:latin typeface="Baskerville Old Face" panose="02020602080505020303" pitchFamily="18" charset="0"/>
              </a:rPr>
              <a:t>Lakes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in Bavaria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Camping</a:t>
            </a:r>
          </a:p>
          <a:p>
            <a:r>
              <a:rPr lang="de-DE" sz="2400" dirty="0" err="1" smtClean="0"/>
              <a:t>Canoe</a:t>
            </a:r>
            <a:endParaRPr lang="de-DE" sz="2400" dirty="0" smtClean="0"/>
          </a:p>
          <a:p>
            <a:r>
              <a:rPr lang="de-DE" sz="2400" dirty="0" smtClean="0"/>
              <a:t>Swimming</a:t>
            </a:r>
          </a:p>
          <a:p>
            <a:r>
              <a:rPr lang="de-DE" sz="2400" dirty="0" err="1" smtClean="0"/>
              <a:t>Diving</a:t>
            </a:r>
            <a:endParaRPr lang="de-DE" sz="2400" dirty="0" smtClean="0"/>
          </a:p>
          <a:p>
            <a:r>
              <a:rPr lang="de-DE" sz="2400" dirty="0" err="1" smtClean="0"/>
              <a:t>Fishing</a:t>
            </a:r>
            <a:endParaRPr lang="de-DE" sz="2400" dirty="0" smtClean="0"/>
          </a:p>
          <a:p>
            <a:r>
              <a:rPr lang="de-DE" sz="2400" dirty="0" err="1" smtClean="0"/>
              <a:t>Sailing</a:t>
            </a:r>
            <a:endParaRPr lang="de-DE" sz="2400" dirty="0" smtClean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56" y="2389743"/>
            <a:ext cx="4563284" cy="342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992" y="2475835"/>
            <a:ext cx="4937212" cy="327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media-cdn.sueddeutsche.de/image/sz.1.2551579/940x528?v=1436089563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11" y="2487891"/>
            <a:ext cx="5627774" cy="316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4128" y="2234184"/>
            <a:ext cx="6132940" cy="345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711" y="1938903"/>
            <a:ext cx="5395245" cy="4043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83" y="1615450"/>
            <a:ext cx="6253229" cy="468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7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469572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de-DE" sz="8800" b="1" u="sng" dirty="0" err="1" smtClean="0">
                <a:latin typeface="Baskerville Old Face" panose="02020602080505020303" pitchFamily="18" charset="0"/>
              </a:rPr>
              <a:t>Thanks</a:t>
            </a:r>
            <a:r>
              <a:rPr lang="de-DE" sz="8800" b="1" u="sng" dirty="0" smtClean="0">
                <a:latin typeface="Baskerville Old Face" panose="02020602080505020303" pitchFamily="18" charset="0"/>
              </a:rPr>
              <a:t> </a:t>
            </a:r>
            <a:r>
              <a:rPr lang="de-DE" sz="8800" b="1" u="sng" dirty="0" err="1" smtClean="0">
                <a:latin typeface="Baskerville Old Face" panose="02020602080505020303" pitchFamily="18" charset="0"/>
              </a:rPr>
              <a:t>for</a:t>
            </a:r>
            <a:r>
              <a:rPr lang="de-DE" sz="8800" b="1" u="sng" dirty="0" smtClean="0">
                <a:latin typeface="Baskerville Old Face" panose="02020602080505020303" pitchFamily="18" charset="0"/>
              </a:rPr>
              <a:t> </a:t>
            </a:r>
            <a:r>
              <a:rPr lang="de-DE" sz="8800" b="1" u="sng" dirty="0" err="1" smtClean="0">
                <a:latin typeface="Baskerville Old Face" panose="02020602080505020303" pitchFamily="18" charset="0"/>
              </a:rPr>
              <a:t>your</a:t>
            </a:r>
            <a:r>
              <a:rPr lang="de-DE" sz="8800" b="1" u="sng" dirty="0" smtClean="0">
                <a:latin typeface="Baskerville Old Face" panose="02020602080505020303" pitchFamily="18" charset="0"/>
              </a:rPr>
              <a:t> </a:t>
            </a:r>
            <a:r>
              <a:rPr lang="de-DE" sz="8800" b="1" u="sng" dirty="0" err="1" smtClean="0">
                <a:latin typeface="Baskerville Old Face" panose="02020602080505020303" pitchFamily="18" charset="0"/>
              </a:rPr>
              <a:t>attention</a:t>
            </a:r>
            <a:endParaRPr lang="de-DE" sz="8800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2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u="sng" dirty="0" smtClean="0">
                <a:latin typeface="Baskerville Old Face" panose="02020602080505020303" pitchFamily="18" charset="0"/>
              </a:rPr>
              <a:t>Table 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of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contents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3880773"/>
          </a:xfrm>
        </p:spPr>
        <p:txBody>
          <a:bodyPr>
            <a:noAutofit/>
          </a:bodyPr>
          <a:lstStyle/>
          <a:p>
            <a:pPr marL="446088" indent="-446088">
              <a:buFont typeface="+mj-lt"/>
              <a:buAutoNum type="arabicPeriod"/>
            </a:pPr>
            <a:r>
              <a:rPr lang="de-DE" sz="3600" dirty="0" err="1" smtClean="0">
                <a:latin typeface="Baskerville Old Face" panose="02020602080505020303" pitchFamily="18" charset="0"/>
              </a:rPr>
              <a:t>Health</a:t>
            </a:r>
            <a:r>
              <a:rPr lang="de-DE" sz="3600" dirty="0" smtClean="0">
                <a:latin typeface="Baskerville Old Face" panose="02020602080505020303" pitchFamily="18" charset="0"/>
              </a:rPr>
              <a:t> </a:t>
            </a:r>
            <a:r>
              <a:rPr lang="de-DE" sz="3600" dirty="0" err="1" smtClean="0">
                <a:latin typeface="Baskerville Old Face" panose="02020602080505020303" pitchFamily="18" charset="0"/>
              </a:rPr>
              <a:t>tourism</a:t>
            </a:r>
            <a:endParaRPr lang="de-DE" sz="3600" dirty="0" smtClean="0">
              <a:latin typeface="Baskerville Old Face" panose="02020602080505020303" pitchFamily="18" charset="0"/>
            </a:endParaRPr>
          </a:p>
          <a:p>
            <a:pPr marL="533400" lvl="1" indent="-261938">
              <a:buNone/>
            </a:pPr>
            <a:r>
              <a:rPr lang="de-DE" sz="3200" dirty="0" smtClean="0">
                <a:latin typeface="Baskerville Old Face" panose="02020602080505020303" pitchFamily="18" charset="0"/>
              </a:rPr>
              <a:t>1.1 Thermal </a:t>
            </a:r>
            <a:r>
              <a:rPr lang="de-DE" sz="3200" dirty="0" err="1" smtClean="0">
                <a:latin typeface="Baskerville Old Face" panose="02020602080505020303" pitchFamily="18" charset="0"/>
              </a:rPr>
              <a:t>baths</a:t>
            </a:r>
            <a:endParaRPr lang="de-DE" sz="3200" dirty="0" smtClean="0">
              <a:latin typeface="Baskerville Old Face" panose="02020602080505020303" pitchFamily="18" charset="0"/>
            </a:endParaRPr>
          </a:p>
          <a:p>
            <a:pPr marL="271463" indent="0">
              <a:buNone/>
            </a:pPr>
            <a:r>
              <a:rPr lang="de-DE" sz="3200" dirty="0" smtClean="0">
                <a:latin typeface="Baskerville Old Face" panose="02020602080505020303" pitchFamily="18" charset="0"/>
              </a:rPr>
              <a:t>1.2 </a:t>
            </a:r>
            <a:r>
              <a:rPr lang="de-DE" sz="3200" dirty="0" err="1" smtClean="0">
                <a:latin typeface="Baskerville Old Face" panose="02020602080505020303" pitchFamily="18" charset="0"/>
              </a:rPr>
              <a:t>Health</a:t>
            </a:r>
            <a:r>
              <a:rPr lang="de-DE" sz="3200" dirty="0" smtClean="0">
                <a:latin typeface="Baskerville Old Face" panose="02020602080505020303" pitchFamily="18" charset="0"/>
              </a:rPr>
              <a:t> </a:t>
            </a:r>
            <a:r>
              <a:rPr lang="de-DE" sz="3200" dirty="0" err="1" smtClean="0">
                <a:latin typeface="Baskerville Old Face" panose="02020602080505020303" pitchFamily="18" charset="0"/>
              </a:rPr>
              <a:t>resorts</a:t>
            </a:r>
            <a:endParaRPr lang="de-DE" sz="3200" dirty="0" smtClean="0">
              <a:latin typeface="Baskerville Old Face" panose="020206020805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sz="3600" dirty="0" smtClean="0">
              <a:latin typeface="Baskerville Old Face" panose="02020602080505020303" pitchFamily="18" charset="0"/>
            </a:endParaRPr>
          </a:p>
          <a:p>
            <a:pPr marL="446088" indent="-446088" defTabSz="271463">
              <a:buAutoNum type="arabicPeriod" startAt="2"/>
              <a:tabLst>
                <a:tab pos="174625" algn="l"/>
              </a:tabLst>
            </a:pPr>
            <a:r>
              <a:rPr lang="de-DE" sz="3600" dirty="0" smtClean="0">
                <a:latin typeface="Baskerville Old Face" panose="02020602080505020303" pitchFamily="18" charset="0"/>
              </a:rPr>
              <a:t>Nature </a:t>
            </a:r>
            <a:r>
              <a:rPr lang="de-DE" sz="3600" dirty="0" err="1" smtClean="0">
                <a:latin typeface="Baskerville Old Face" panose="02020602080505020303" pitchFamily="18" charset="0"/>
              </a:rPr>
              <a:t>tourism</a:t>
            </a:r>
            <a:endParaRPr lang="de-DE" sz="3600" dirty="0" smtClean="0">
              <a:latin typeface="Baskerville Old Face" panose="02020602080505020303" pitchFamily="18" charset="0"/>
            </a:endParaRPr>
          </a:p>
          <a:p>
            <a:pPr marL="0" indent="0" defTabSz="271463">
              <a:buNone/>
              <a:tabLst>
                <a:tab pos="358775" algn="l"/>
              </a:tabLst>
            </a:pPr>
            <a:r>
              <a:rPr lang="de-DE" sz="3600" dirty="0" smtClean="0">
                <a:latin typeface="Baskerville Old Face" panose="02020602080505020303" pitchFamily="18" charset="0"/>
              </a:rPr>
              <a:t>	</a:t>
            </a:r>
            <a:r>
              <a:rPr lang="de-DE" sz="3200" dirty="0" smtClean="0">
                <a:latin typeface="Baskerville Old Face" panose="02020602080505020303" pitchFamily="18" charset="0"/>
              </a:rPr>
              <a:t>2.1 Mountains</a:t>
            </a:r>
            <a:endParaRPr lang="de-DE" sz="3200" dirty="0">
              <a:latin typeface="Baskerville Old Face" panose="02020602080505020303" pitchFamily="18" charset="0"/>
            </a:endParaRPr>
          </a:p>
          <a:p>
            <a:pPr marL="358775" indent="0" defTabSz="271463">
              <a:buNone/>
              <a:tabLst>
                <a:tab pos="358775" algn="l"/>
              </a:tabLst>
            </a:pPr>
            <a:r>
              <a:rPr lang="de-DE" sz="3200" dirty="0" smtClean="0">
                <a:latin typeface="Baskerville Old Face" panose="02020602080505020303" pitchFamily="18" charset="0"/>
              </a:rPr>
              <a:t>2.2 </a:t>
            </a:r>
            <a:r>
              <a:rPr lang="de-DE" sz="3200" dirty="0" err="1" smtClean="0">
                <a:latin typeface="Baskerville Old Face" panose="02020602080505020303" pitchFamily="18" charset="0"/>
              </a:rPr>
              <a:t>Lakes</a:t>
            </a:r>
            <a:endParaRPr lang="de-DE" sz="3200" dirty="0">
              <a:latin typeface="Baskerville Old Face" panose="02020602080505020303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3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4789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6000" b="1" u="sng" dirty="0" err="1" smtClean="0">
                <a:latin typeface="Baskerville Old Face" panose="02020602080505020303" pitchFamily="18" charset="0"/>
              </a:rPr>
              <a:t>Health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</a:t>
            </a:r>
            <a:r>
              <a:rPr lang="de-DE" sz="6000" b="1" u="sng" dirty="0" err="1">
                <a:latin typeface="Baskerville Old Face" panose="02020602080505020303" pitchFamily="18" charset="0"/>
              </a:rPr>
              <a:t>t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ourism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in </a:t>
            </a:r>
            <a:r>
              <a:rPr lang="de-DE" sz="6000" b="1" u="sng" dirty="0">
                <a:latin typeface="Baskerville Old Face" panose="02020602080505020303" pitchFamily="18" charset="0"/>
              </a:rPr>
              <a:t>B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avaria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056" y="1588799"/>
            <a:ext cx="6498772" cy="432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77333" y="2574247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8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19" y="3048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6000" b="1" u="sng" dirty="0" err="1" smtClean="0">
                <a:latin typeface="Baskerville Old Face" panose="02020602080505020303" pitchFamily="18" charset="0"/>
              </a:rPr>
              <a:t>Health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resorts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in </a:t>
            </a:r>
            <a:r>
              <a:rPr lang="de-DE" sz="6000" b="1" u="sng" dirty="0">
                <a:latin typeface="Baskerville Old Face" panose="02020602080505020303" pitchFamily="18" charset="0"/>
              </a:rPr>
              <a:t>B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avaria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221246818"/>
              </p:ext>
            </p:extLst>
          </p:nvPr>
        </p:nvGraphicFramePr>
        <p:xfrm>
          <a:off x="758344" y="1494672"/>
          <a:ext cx="8178201" cy="494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8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5" y="188517"/>
            <a:ext cx="4282320" cy="321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5" y="3400257"/>
            <a:ext cx="5148942" cy="289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5" y="331819"/>
            <a:ext cx="4269128" cy="306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087" y="3465911"/>
            <a:ext cx="4082207" cy="276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377" y="4572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6000" b="1" u="sng" dirty="0" smtClean="0">
                <a:latin typeface="Baskerville Old Face" panose="02020602080505020303" pitchFamily="18" charset="0"/>
              </a:rPr>
              <a:t>Bad 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Endorf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13" y="4188093"/>
            <a:ext cx="6949243" cy="248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7" y="1517690"/>
            <a:ext cx="3668563" cy="258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11" y="1475601"/>
            <a:ext cx="3560536" cy="267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2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u="sng" dirty="0" smtClean="0">
                <a:latin typeface="Baskerville Old Face" panose="02020602080505020303" pitchFamily="18" charset="0"/>
              </a:rPr>
              <a:t>Bad 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Endorf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9091" y="1730441"/>
            <a:ext cx="4453154" cy="494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448" y="42454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6000" b="1" u="sng" dirty="0" smtClean="0">
                <a:latin typeface="Baskerville Old Face" panose="02020602080505020303" pitchFamily="18" charset="0"/>
              </a:rPr>
              <a:t>Thermal 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baths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2" y="1477873"/>
            <a:ext cx="4186577" cy="276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5" y="1618343"/>
            <a:ext cx="4216702" cy="316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36" y="4270058"/>
            <a:ext cx="3678839" cy="244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8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b="1" u="sng" dirty="0" smtClean="0">
                <a:latin typeface="Baskerville Old Face" panose="02020602080505020303" pitchFamily="18" charset="0"/>
              </a:rPr>
              <a:t>Nature </a:t>
            </a:r>
            <a:r>
              <a:rPr lang="de-DE" sz="6000" b="1" u="sng" dirty="0" err="1" smtClean="0">
                <a:latin typeface="Baskerville Old Face" panose="02020602080505020303" pitchFamily="18" charset="0"/>
              </a:rPr>
              <a:t>Tourism</a:t>
            </a:r>
            <a:r>
              <a:rPr lang="de-DE" sz="6000" b="1" u="sng" dirty="0" smtClean="0">
                <a:latin typeface="Baskerville Old Face" panose="02020602080505020303" pitchFamily="18" charset="0"/>
              </a:rPr>
              <a:t> in Bavaria</a:t>
            </a:r>
            <a:endParaRPr lang="de-DE" sz="6000" b="1" u="sng" dirty="0">
              <a:latin typeface="Baskerville Old Face" panose="02020602080505020303" pitchFamily="18" charset="0"/>
            </a:endParaRPr>
          </a:p>
        </p:txBody>
      </p:sp>
      <p:pic>
        <p:nvPicPr>
          <p:cNvPr id="4" name="Inhaltsplatzhalt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31" y="1930400"/>
            <a:ext cx="6807730" cy="4120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939F-FE72-4E63-9E55-E427B41B113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9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660</Words>
  <Application>Microsoft Office PowerPoint</Application>
  <PresentationFormat>Benutzerdefiniert</PresentationFormat>
  <Paragraphs>76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Facette</vt:lpstr>
      <vt:lpstr>Health and nature tourism in Bavaria</vt:lpstr>
      <vt:lpstr>Table of contents</vt:lpstr>
      <vt:lpstr>Health tourism in Bavaria</vt:lpstr>
      <vt:lpstr>Health resorts in Bavaria</vt:lpstr>
      <vt:lpstr>PowerPoint-Präsentation</vt:lpstr>
      <vt:lpstr>Bad Endorf</vt:lpstr>
      <vt:lpstr>Bad Endorf</vt:lpstr>
      <vt:lpstr>Thermal baths</vt:lpstr>
      <vt:lpstr>Nature Tourism in Bavaria</vt:lpstr>
      <vt:lpstr>Mountains in Bavaria</vt:lpstr>
      <vt:lpstr>Mountains in Bavaria</vt:lpstr>
      <vt:lpstr>Mountains in Bavaria</vt:lpstr>
      <vt:lpstr>Lakes in Bavaria</vt:lpstr>
      <vt:lpstr>Thanks for your attention</vt:lpstr>
    </vt:vector>
  </TitlesOfParts>
  <Company>Musterschule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nature tourism in bavaria</dc:title>
  <dc:creator>Eva Trenz</dc:creator>
  <cp:lastModifiedBy>Katrin</cp:lastModifiedBy>
  <cp:revision>50</cp:revision>
  <dcterms:created xsi:type="dcterms:W3CDTF">2016-05-30T13:01:39Z</dcterms:created>
  <dcterms:modified xsi:type="dcterms:W3CDTF">2016-10-01T12:11:11Z</dcterms:modified>
</cp:coreProperties>
</file>