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3" r:id="rId4"/>
    <p:sldId id="259" r:id="rId5"/>
    <p:sldId id="264" r:id="rId6"/>
    <p:sldId id="265" r:id="rId7"/>
    <p:sldId id="266" r:id="rId8"/>
    <p:sldId id="258" r:id="rId9"/>
    <p:sldId id="260" r:id="rId10"/>
    <p:sldId id="261" r:id="rId11"/>
    <p:sldId id="262" r:id="rId12"/>
    <p:sldId id="267" r:id="rId13"/>
    <p:sldId id="268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2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60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E9B09-C01F-4ADF-AF50-0648A6DAF54D}" type="datetimeFigureOut">
              <a:rPr lang="de-DE" smtClean="0"/>
              <a:t>30.05.2017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85D4F21F-1B48-46D8-ACB1-135D47D963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0830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E9B09-C01F-4ADF-AF50-0648A6DAF54D}" type="datetimeFigureOut">
              <a:rPr lang="de-DE" smtClean="0"/>
              <a:t>30.05.2017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85D4F21F-1B48-46D8-ACB1-135D47D963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0510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E9B09-C01F-4ADF-AF50-0648A6DAF54D}" type="datetimeFigureOut">
              <a:rPr lang="de-DE" smtClean="0"/>
              <a:t>30.05.2017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85D4F21F-1B48-46D8-ACB1-135D47D963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0438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E9B09-C01F-4ADF-AF50-0648A6DAF54D}" type="datetimeFigureOut">
              <a:rPr lang="de-DE" smtClean="0"/>
              <a:t>30.05.2017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85D4F21F-1B48-46D8-ACB1-135D47D96393}" type="slidenum">
              <a:rPr lang="de-DE" smtClean="0"/>
              <a:t>‹Nr.›</a:t>
            </a:fld>
            <a:endParaRPr lang="de-DE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8151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E9B09-C01F-4ADF-AF50-0648A6DAF54D}" type="datetimeFigureOut">
              <a:rPr lang="de-DE" smtClean="0"/>
              <a:t>30.05.2017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85D4F21F-1B48-46D8-ACB1-135D47D963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5058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E9B09-C01F-4ADF-AF50-0648A6DAF54D}" type="datetimeFigureOut">
              <a:rPr lang="de-DE" smtClean="0"/>
              <a:t>30.05.2017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4F21F-1B48-46D8-ACB1-135D47D963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4118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E9B09-C01F-4ADF-AF50-0648A6DAF54D}" type="datetimeFigureOut">
              <a:rPr lang="de-DE" smtClean="0"/>
              <a:t>30.05.2017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4F21F-1B48-46D8-ACB1-135D47D963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1673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E9B09-C01F-4ADF-AF50-0648A6DAF54D}" type="datetimeFigureOut">
              <a:rPr lang="de-DE" smtClean="0"/>
              <a:t>30.05.2017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4F21F-1B48-46D8-ACB1-135D47D963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86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C22E9B09-C01F-4ADF-AF50-0648A6DAF54D}" type="datetimeFigureOut">
              <a:rPr lang="de-DE" smtClean="0"/>
              <a:t>30.05.2017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85D4F21F-1B48-46D8-ACB1-135D47D963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4322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E9B09-C01F-4ADF-AF50-0648A6DAF54D}" type="datetimeFigureOut">
              <a:rPr lang="de-DE" smtClean="0"/>
              <a:t>30.05.2017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4F21F-1B48-46D8-ACB1-135D47D963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9783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E9B09-C01F-4ADF-AF50-0648A6DAF54D}" type="datetimeFigureOut">
              <a:rPr lang="de-DE" smtClean="0"/>
              <a:t>30.05.2017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85D4F21F-1B48-46D8-ACB1-135D47D963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224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E9B09-C01F-4ADF-AF50-0648A6DAF54D}" type="datetimeFigureOut">
              <a:rPr lang="de-DE" smtClean="0"/>
              <a:t>30.05.2017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4F21F-1B48-46D8-ACB1-135D47D963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2834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E9B09-C01F-4ADF-AF50-0648A6DAF54D}" type="datetimeFigureOut">
              <a:rPr lang="de-DE" smtClean="0"/>
              <a:t>30.05.2017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4F21F-1B48-46D8-ACB1-135D47D963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1428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E9B09-C01F-4ADF-AF50-0648A6DAF54D}" type="datetimeFigureOut">
              <a:rPr lang="de-DE" smtClean="0"/>
              <a:t>30.05.2017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4F21F-1B48-46D8-ACB1-135D47D963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320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E9B09-C01F-4ADF-AF50-0648A6DAF54D}" type="datetimeFigureOut">
              <a:rPr lang="de-DE" smtClean="0"/>
              <a:t>30.05.2017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4F21F-1B48-46D8-ACB1-135D47D963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7463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E9B09-C01F-4ADF-AF50-0648A6DAF54D}" type="datetimeFigureOut">
              <a:rPr lang="de-DE" smtClean="0"/>
              <a:t>30.05.2017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4F21F-1B48-46D8-ACB1-135D47D963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1114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E9B09-C01F-4ADF-AF50-0648A6DAF54D}" type="datetimeFigureOut">
              <a:rPr lang="de-DE" smtClean="0"/>
              <a:t>30.05.2017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4F21F-1B48-46D8-ACB1-135D47D963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4427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E9B09-C01F-4ADF-AF50-0648A6DAF54D}" type="datetimeFigureOut">
              <a:rPr lang="de-DE" smtClean="0"/>
              <a:t>30.05.2017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4F21F-1B48-46D8-ACB1-135D47D963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01419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Study </a:t>
            </a:r>
            <a:r>
              <a:rPr lang="de-DE" dirty="0" err="1" smtClean="0"/>
              <a:t>Visit</a:t>
            </a:r>
            <a:r>
              <a:rPr lang="de-DE" dirty="0" smtClean="0"/>
              <a:t> </a:t>
            </a:r>
            <a:r>
              <a:rPr lang="de-DE" dirty="0" err="1" smtClean="0"/>
              <a:t>Munich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928845" y="2989092"/>
            <a:ext cx="3015327" cy="1117687"/>
          </a:xfrm>
        </p:spPr>
        <p:txBody>
          <a:bodyPr>
            <a:normAutofit/>
          </a:bodyPr>
          <a:lstStyle/>
          <a:p>
            <a:r>
              <a:rPr lang="de-DE" sz="3600" dirty="0" smtClean="0"/>
              <a:t>Workshops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31975" r="-176" b="18343"/>
          <a:stretch/>
        </p:blipFill>
        <p:spPr>
          <a:xfrm>
            <a:off x="-129090" y="5409881"/>
            <a:ext cx="12425082" cy="1587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925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5400" dirty="0" smtClean="0"/>
              <a:t>Erasmus Song Workshop</a:t>
            </a:r>
            <a:endParaRPr lang="de-DE" sz="54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174" y="2216076"/>
            <a:ext cx="5916705" cy="443752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1585986" y="1464834"/>
            <a:ext cx="516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5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81883" y="2216076"/>
            <a:ext cx="4451077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altLang="de-DE" sz="2400" dirty="0" err="1" smtClean="0"/>
              <a:t>Each</a:t>
            </a:r>
            <a:r>
              <a:rPr lang="de-DE" altLang="de-DE" sz="2400" dirty="0" smtClean="0"/>
              <a:t> </a:t>
            </a:r>
            <a:r>
              <a:rPr lang="de-DE" altLang="de-DE" sz="2400" dirty="0" err="1"/>
              <a:t>group</a:t>
            </a:r>
            <a:r>
              <a:rPr lang="de-DE" altLang="de-DE" sz="2400" dirty="0"/>
              <a:t> </a:t>
            </a:r>
            <a:r>
              <a:rPr lang="de-DE" altLang="de-DE" sz="2400" dirty="0" err="1"/>
              <a:t>wrote</a:t>
            </a:r>
            <a:r>
              <a:rPr lang="de-DE" altLang="de-DE" sz="2400" dirty="0"/>
              <a:t> a </a:t>
            </a:r>
            <a:r>
              <a:rPr lang="de-DE" altLang="de-DE" sz="2400" dirty="0" err="1"/>
              <a:t>part</a:t>
            </a:r>
            <a:r>
              <a:rPr lang="de-DE" altLang="de-DE" sz="2400" dirty="0"/>
              <a:t> </a:t>
            </a:r>
            <a:r>
              <a:rPr lang="de-DE" altLang="de-DE" sz="2400" dirty="0" err="1"/>
              <a:t>of</a:t>
            </a:r>
            <a:r>
              <a:rPr lang="de-DE" altLang="de-DE" sz="2400" dirty="0"/>
              <a:t> </a:t>
            </a:r>
            <a:r>
              <a:rPr lang="de-DE" altLang="de-DE" sz="2400" dirty="0" err="1"/>
              <a:t>the</a:t>
            </a:r>
            <a:r>
              <a:rPr lang="de-DE" altLang="de-DE" sz="2400" dirty="0"/>
              <a:t> </a:t>
            </a:r>
            <a:r>
              <a:rPr lang="de-DE" altLang="de-DE" sz="2400" dirty="0" err="1"/>
              <a:t>song</a:t>
            </a:r>
            <a:r>
              <a:rPr lang="de-DE" altLang="de-DE" sz="2400" dirty="0"/>
              <a:t> in </a:t>
            </a:r>
            <a:r>
              <a:rPr lang="de-DE" altLang="de-DE" sz="2400" dirty="0" err="1"/>
              <a:t>his</a:t>
            </a:r>
            <a:r>
              <a:rPr lang="de-DE" altLang="de-DE" sz="2400" dirty="0"/>
              <a:t> </a:t>
            </a:r>
            <a:r>
              <a:rPr lang="de-DE" altLang="de-DE" sz="2400" dirty="0" err="1" smtClean="0"/>
              <a:t>mother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language</a:t>
            </a:r>
            <a:r>
              <a:rPr lang="de-DE" altLang="de-DE" sz="2400" dirty="0"/>
              <a:t>. </a:t>
            </a:r>
            <a:endParaRPr lang="de-DE" altLang="de-DE" sz="2400" dirty="0" smtClean="0"/>
          </a:p>
          <a:p>
            <a:pPr marL="342900" marR="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de-DE" altLang="de-DE" sz="2400" dirty="0"/>
          </a:p>
          <a:p>
            <a:pPr marL="342900" marR="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altLang="de-DE" sz="2400" dirty="0" smtClean="0"/>
              <a:t>The </a:t>
            </a:r>
            <a:r>
              <a:rPr lang="de-DE" altLang="de-DE" sz="2400" dirty="0" err="1" smtClean="0"/>
              <a:t>theme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of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the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song</a:t>
            </a:r>
            <a:r>
              <a:rPr lang="de-DE" altLang="de-DE" sz="2400" dirty="0" smtClean="0"/>
              <a:t> was </a:t>
            </a:r>
            <a:r>
              <a:rPr lang="de-DE" altLang="de-DE" sz="2400" dirty="0" err="1" smtClean="0"/>
              <a:t>our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beautiful</a:t>
            </a:r>
            <a:r>
              <a:rPr lang="de-DE" altLang="de-DE" sz="2400" dirty="0" smtClean="0"/>
              <a:t> Erasmus </a:t>
            </a:r>
            <a:r>
              <a:rPr lang="de-DE" altLang="de-DE" sz="2400" dirty="0" err="1" smtClean="0"/>
              <a:t>week</a:t>
            </a:r>
            <a:r>
              <a:rPr lang="de-DE" altLang="de-DE" sz="2400" dirty="0" smtClean="0"/>
              <a:t> in </a:t>
            </a:r>
            <a:r>
              <a:rPr lang="de-DE" altLang="de-DE" sz="2400" dirty="0" err="1" smtClean="0"/>
              <a:t>Munich</a:t>
            </a:r>
            <a:r>
              <a:rPr lang="de-DE" altLang="de-DE" sz="2400" dirty="0" smtClean="0"/>
              <a:t>.</a:t>
            </a:r>
            <a:endParaRPr lang="de-DE" altLang="de-DE" sz="2400" dirty="0" smtClean="0"/>
          </a:p>
          <a:p>
            <a:pPr marL="342900" marR="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de-DE" altLang="de-DE" sz="2400" dirty="0"/>
          </a:p>
          <a:p>
            <a:pPr marL="342900" marR="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de-DE" altLang="de-DE" sz="2400" dirty="0" smtClean="0"/>
          </a:p>
          <a:p>
            <a:pPr marL="342900" marR="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de-DE" altLang="de-DE" sz="2400" dirty="0" smtClean="0"/>
          </a:p>
          <a:p>
            <a:pPr marL="342900" marR="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de-DE" altLang="de-DE" sz="2400" dirty="0"/>
          </a:p>
          <a:p>
            <a:pPr marL="342900" marR="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de-DE" altLang="de-DE" sz="2400" dirty="0"/>
          </a:p>
        </p:txBody>
      </p:sp>
    </p:spTree>
    <p:extLst>
      <p:ext uri="{BB962C8B-B14F-4D97-AF65-F5344CB8AC3E}">
        <p14:creationId xmlns:p14="http://schemas.microsoft.com/office/powerpoint/2010/main" val="49000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5400" dirty="0"/>
              <a:t>Erasmus Song Workshop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43" y="2250292"/>
            <a:ext cx="5612902" cy="420967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19" y="2274497"/>
            <a:ext cx="5580629" cy="4185472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1585986" y="1464834"/>
            <a:ext cx="516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1915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842" y="2052021"/>
            <a:ext cx="6307567" cy="4730675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50606" y="2560320"/>
            <a:ext cx="47333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At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moment</a:t>
            </a:r>
            <a:r>
              <a:rPr lang="de-DE" sz="2400" dirty="0" smtClean="0"/>
              <a:t> </a:t>
            </a:r>
            <a:r>
              <a:rPr lang="de-DE" sz="2400" dirty="0" err="1" smtClean="0"/>
              <a:t>these</a:t>
            </a:r>
            <a:r>
              <a:rPr lang="de-DE" sz="2400" dirty="0" smtClean="0"/>
              <a:t> </a:t>
            </a:r>
            <a:r>
              <a:rPr lang="de-DE" sz="2400" dirty="0" err="1" smtClean="0"/>
              <a:t>handmade</a:t>
            </a:r>
            <a:r>
              <a:rPr lang="de-DE" sz="2400" dirty="0" smtClean="0"/>
              <a:t> </a:t>
            </a:r>
            <a:r>
              <a:rPr lang="de-DE" sz="2400" dirty="0" err="1" smtClean="0"/>
              <a:t>instruments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Workshop I </a:t>
            </a:r>
            <a:r>
              <a:rPr lang="de-DE" sz="2400" dirty="0" err="1" smtClean="0"/>
              <a:t>are</a:t>
            </a:r>
            <a:r>
              <a:rPr lang="de-DE" sz="2400" dirty="0" smtClean="0"/>
              <a:t> </a:t>
            </a:r>
            <a:r>
              <a:rPr lang="de-DE" sz="2400" dirty="0" err="1" smtClean="0"/>
              <a:t>exhibited</a:t>
            </a:r>
            <a:r>
              <a:rPr lang="de-DE" sz="2400" dirty="0" smtClean="0"/>
              <a:t> in </a:t>
            </a:r>
            <a:r>
              <a:rPr lang="de-DE" sz="2400" dirty="0" smtClean="0"/>
              <a:t>a </a:t>
            </a:r>
            <a:r>
              <a:rPr lang="de-DE" sz="2400" dirty="0" err="1" smtClean="0"/>
              <a:t>showcase</a:t>
            </a:r>
            <a:r>
              <a:rPr lang="de-DE" sz="2400" dirty="0" smtClean="0"/>
              <a:t> </a:t>
            </a:r>
            <a:r>
              <a:rPr lang="de-DE" sz="2400" dirty="0" smtClean="0"/>
              <a:t>in </a:t>
            </a:r>
            <a:r>
              <a:rPr lang="de-DE" sz="2400" dirty="0" err="1" smtClean="0"/>
              <a:t>our</a:t>
            </a:r>
            <a:r>
              <a:rPr lang="de-DE" sz="2400" dirty="0" smtClean="0"/>
              <a:t> </a:t>
            </a:r>
            <a:r>
              <a:rPr lang="de-DE" sz="2400" dirty="0" err="1" smtClean="0"/>
              <a:t>school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can</a:t>
            </a:r>
            <a:r>
              <a:rPr lang="de-DE" sz="2400" dirty="0" smtClean="0"/>
              <a:t> </a:t>
            </a:r>
            <a:r>
              <a:rPr lang="de-DE" sz="2400" dirty="0" err="1" smtClean="0"/>
              <a:t>be</a:t>
            </a:r>
            <a:r>
              <a:rPr lang="de-DE" sz="2400" dirty="0" smtClean="0"/>
              <a:t> </a:t>
            </a:r>
            <a:r>
              <a:rPr lang="de-DE" sz="2400" dirty="0" err="1" smtClean="0"/>
              <a:t>admired</a:t>
            </a:r>
            <a:r>
              <a:rPr lang="de-DE" sz="2400" dirty="0" smtClean="0"/>
              <a:t> </a:t>
            </a:r>
            <a:r>
              <a:rPr lang="de-DE" sz="2400" dirty="0" err="1" smtClean="0"/>
              <a:t>by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public</a:t>
            </a:r>
            <a:r>
              <a:rPr lang="de-DE" sz="2400" dirty="0" smtClean="0"/>
              <a:t>.</a:t>
            </a:r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1585986" y="1464834"/>
            <a:ext cx="516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12</a:t>
            </a:r>
            <a:endParaRPr lang="de-DE" sz="2400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4400" dirty="0" smtClean="0"/>
              <a:t>Exhibition Music Instruments</a:t>
            </a:r>
            <a:endParaRPr lang="de-DE" sz="4400" dirty="0"/>
          </a:p>
        </p:txBody>
      </p:sp>
    </p:spTree>
    <p:extLst>
      <p:ext uri="{BB962C8B-B14F-4D97-AF65-F5344CB8AC3E}">
        <p14:creationId xmlns:p14="http://schemas.microsoft.com/office/powerpoint/2010/main" val="258969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1585986" y="1464834"/>
            <a:ext cx="516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13</a:t>
            </a:r>
            <a:endParaRPr lang="de-DE" sz="24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30" y="2285987"/>
            <a:ext cx="5572460" cy="417934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709" y="2272986"/>
            <a:ext cx="5607126" cy="420534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4400" dirty="0" smtClean="0"/>
              <a:t>Exhibition Music Instruments</a:t>
            </a:r>
            <a:endParaRPr lang="de-DE" sz="4400" dirty="0"/>
          </a:p>
        </p:txBody>
      </p:sp>
    </p:spTree>
    <p:extLst>
      <p:ext uri="{BB962C8B-B14F-4D97-AF65-F5344CB8AC3E}">
        <p14:creationId xmlns:p14="http://schemas.microsoft.com/office/powerpoint/2010/main" val="300995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5400" dirty="0" smtClean="0"/>
              <a:t>Workshops </a:t>
            </a:r>
            <a:endParaRPr lang="de-DE" sz="54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0319" y="2336873"/>
            <a:ext cx="9926721" cy="3599316"/>
          </a:xfrm>
        </p:spPr>
        <p:txBody>
          <a:bodyPr>
            <a:normAutofit/>
          </a:bodyPr>
          <a:lstStyle/>
          <a:p>
            <a:r>
              <a:rPr lang="de-DE" sz="2800" dirty="0" smtClean="0"/>
              <a:t>Workshop </a:t>
            </a:r>
            <a:r>
              <a:rPr lang="de-DE" sz="2800" dirty="0" smtClean="0"/>
              <a:t>I: 	</a:t>
            </a:r>
            <a:r>
              <a:rPr lang="en-US" sz="2800" dirty="0" smtClean="0"/>
              <a:t>Music </a:t>
            </a:r>
            <a:r>
              <a:rPr lang="en-US" sz="2800" dirty="0"/>
              <a:t>instruments made of recycled </a:t>
            </a:r>
            <a:r>
              <a:rPr lang="en-US" sz="2800" dirty="0" smtClean="0"/>
              <a:t>				materials </a:t>
            </a:r>
          </a:p>
          <a:p>
            <a:r>
              <a:rPr lang="de-DE" sz="2800" dirty="0" smtClean="0"/>
              <a:t>Workshop II:  	</a:t>
            </a:r>
            <a:r>
              <a:rPr lang="en-US" sz="2800" dirty="0" smtClean="0"/>
              <a:t>Creation of our own Erasmus+ Project song 			with our handmade music instruments </a:t>
            </a:r>
          </a:p>
          <a:p>
            <a:r>
              <a:rPr lang="en-US" sz="2800" dirty="0" smtClean="0"/>
              <a:t>Exhibition </a:t>
            </a:r>
            <a:r>
              <a:rPr lang="en-US" sz="2800" dirty="0" smtClean="0"/>
              <a:t>Music Instruments </a:t>
            </a:r>
            <a:r>
              <a:rPr lang="en-US" sz="2800" dirty="0"/>
              <a:t>	</a:t>
            </a:r>
          </a:p>
          <a:p>
            <a:endParaRPr lang="de-DE" sz="2800" dirty="0"/>
          </a:p>
        </p:txBody>
      </p:sp>
      <p:sp>
        <p:nvSpPr>
          <p:cNvPr id="5" name="Textfeld 4"/>
          <p:cNvSpPr txBox="1"/>
          <p:nvPr/>
        </p:nvSpPr>
        <p:spPr>
          <a:xfrm>
            <a:off x="11585986" y="1464834"/>
            <a:ext cx="516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2</a:t>
            </a:r>
            <a:endParaRPr lang="de-DE" sz="24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31975" r="-176" b="18343"/>
          <a:stretch/>
        </p:blipFill>
        <p:spPr>
          <a:xfrm>
            <a:off x="-129090" y="5409881"/>
            <a:ext cx="12425082" cy="1587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441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408790" y="1258838"/>
            <a:ext cx="11435378" cy="10809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 smtClean="0"/>
              <a:t>Workshop I</a:t>
            </a:r>
            <a:r>
              <a:rPr lang="en-US" dirty="0"/>
              <a:t>	</a:t>
            </a:r>
            <a:br>
              <a:rPr lang="en-US" dirty="0"/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1585986" y="1464834"/>
            <a:ext cx="516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7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082" y="2081606"/>
            <a:ext cx="6221506" cy="466613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72123" y="2452743"/>
            <a:ext cx="44213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In </a:t>
            </a:r>
            <a:r>
              <a:rPr lang="de-DE" sz="2400" dirty="0" err="1" smtClean="0"/>
              <a:t>our</a:t>
            </a:r>
            <a:r>
              <a:rPr lang="de-DE" sz="2400" dirty="0" smtClean="0"/>
              <a:t> </a:t>
            </a:r>
            <a:r>
              <a:rPr lang="de-DE" sz="2400" dirty="0" err="1" smtClean="0"/>
              <a:t>first</a:t>
            </a:r>
            <a:r>
              <a:rPr lang="de-DE" sz="2400" dirty="0" smtClean="0"/>
              <a:t> </a:t>
            </a:r>
            <a:r>
              <a:rPr lang="de-DE" sz="2400" dirty="0" err="1" smtClean="0"/>
              <a:t>workshop</a:t>
            </a:r>
            <a:r>
              <a:rPr lang="de-DE" sz="2400" dirty="0" smtClean="0"/>
              <a:t> </a:t>
            </a:r>
            <a:r>
              <a:rPr lang="de-DE" sz="2400" dirty="0" err="1" smtClean="0"/>
              <a:t>we</a:t>
            </a:r>
            <a:r>
              <a:rPr lang="de-DE" sz="2400" dirty="0" smtClean="0"/>
              <a:t> </a:t>
            </a:r>
            <a:r>
              <a:rPr lang="de-DE" sz="2400" dirty="0" err="1" smtClean="0"/>
              <a:t>made</a:t>
            </a:r>
            <a:r>
              <a:rPr lang="de-DE" sz="2400" dirty="0" smtClean="0"/>
              <a:t> </a:t>
            </a:r>
            <a:r>
              <a:rPr lang="de-DE" sz="2400" dirty="0" err="1" smtClean="0"/>
              <a:t>music</a:t>
            </a:r>
            <a:r>
              <a:rPr lang="de-DE" sz="2400" dirty="0" smtClean="0"/>
              <a:t> </a:t>
            </a:r>
            <a:r>
              <a:rPr lang="de-DE" sz="2400" dirty="0" err="1" smtClean="0"/>
              <a:t>instruments</a:t>
            </a:r>
            <a:r>
              <a:rPr lang="de-DE" sz="2400" dirty="0" smtClean="0"/>
              <a:t> out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recycled</a:t>
            </a:r>
            <a:r>
              <a:rPr lang="de-DE" sz="2400" dirty="0" smtClean="0"/>
              <a:t> </a:t>
            </a:r>
            <a:r>
              <a:rPr lang="de-DE" sz="2400" dirty="0" err="1" smtClean="0"/>
              <a:t>materials</a:t>
            </a:r>
            <a:r>
              <a:rPr lang="de-DE" sz="2400" dirty="0" smtClean="0"/>
              <a:t>.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76579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277" y="2183802"/>
            <a:ext cx="6052968" cy="4539727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1585986" y="1464834"/>
            <a:ext cx="516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8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07575" y="2514673"/>
            <a:ext cx="47333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Because </a:t>
            </a:r>
            <a:r>
              <a:rPr lang="en-US" sz="2400" dirty="0" smtClean="0"/>
              <a:t>our </a:t>
            </a:r>
            <a:r>
              <a:rPr lang="en-US" sz="2400" dirty="0"/>
              <a:t>project is about</a:t>
            </a:r>
            <a:r>
              <a:rPr lang="de-DE" sz="2400" dirty="0"/>
              <a:t> </a:t>
            </a:r>
            <a:r>
              <a:rPr lang="de-DE" sz="2400" dirty="0" err="1"/>
              <a:t>Sustainability</a:t>
            </a:r>
            <a:r>
              <a:rPr lang="de-DE" sz="2400" dirty="0"/>
              <a:t> </a:t>
            </a:r>
            <a:r>
              <a:rPr lang="de-DE" sz="2400" dirty="0" err="1"/>
              <a:t>as</a:t>
            </a:r>
            <a:r>
              <a:rPr lang="de-DE" sz="2400" dirty="0"/>
              <a:t> a </a:t>
            </a:r>
            <a:r>
              <a:rPr lang="de-DE" sz="2400" dirty="0" err="1" smtClean="0"/>
              <a:t>resource</a:t>
            </a:r>
            <a:r>
              <a:rPr lang="de-DE" sz="2400" dirty="0"/>
              <a:t> </a:t>
            </a:r>
            <a:r>
              <a:rPr lang="de-DE" sz="2400" dirty="0" err="1" smtClean="0"/>
              <a:t>we</a:t>
            </a:r>
            <a:r>
              <a:rPr lang="de-DE" sz="2400" dirty="0" smtClean="0"/>
              <a:t> </a:t>
            </a:r>
            <a:r>
              <a:rPr lang="de-DE" sz="2400" dirty="0" err="1" smtClean="0"/>
              <a:t>thought</a:t>
            </a:r>
            <a:r>
              <a:rPr lang="de-DE" sz="2400" dirty="0" smtClean="0"/>
              <a:t> </a:t>
            </a:r>
            <a:r>
              <a:rPr lang="de-DE" sz="2400" dirty="0" err="1" smtClean="0"/>
              <a:t>it´s</a:t>
            </a:r>
            <a:r>
              <a:rPr lang="de-DE" sz="2400" dirty="0" smtClean="0"/>
              <a:t> </a:t>
            </a:r>
            <a:r>
              <a:rPr lang="de-DE" sz="2400" dirty="0" smtClean="0"/>
              <a:t>a </a:t>
            </a:r>
            <a:r>
              <a:rPr lang="de-DE" sz="2400" dirty="0" err="1" smtClean="0"/>
              <a:t>good</a:t>
            </a:r>
            <a:r>
              <a:rPr lang="de-DE" sz="2400" dirty="0" smtClean="0"/>
              <a:t> </a:t>
            </a:r>
            <a:r>
              <a:rPr lang="de-DE" sz="2400" dirty="0" err="1" smtClean="0"/>
              <a:t>idea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make</a:t>
            </a:r>
            <a:r>
              <a:rPr lang="de-DE" sz="2400" dirty="0" smtClean="0"/>
              <a:t> </a:t>
            </a:r>
            <a:r>
              <a:rPr lang="de-DE" sz="2400" dirty="0" err="1" smtClean="0"/>
              <a:t>something</a:t>
            </a:r>
            <a:r>
              <a:rPr lang="de-DE" sz="2400" dirty="0" smtClean="0"/>
              <a:t> </a:t>
            </a:r>
            <a:r>
              <a:rPr lang="de-DE" sz="2400" dirty="0" err="1" smtClean="0"/>
              <a:t>useful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err="1" smtClean="0"/>
              <a:t>rubbish</a:t>
            </a:r>
            <a:r>
              <a:rPr lang="de-DE" sz="2400" dirty="0" smtClean="0"/>
              <a:t>. </a:t>
            </a:r>
            <a:endParaRPr lang="de-DE" sz="2400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648049" y="1155197"/>
            <a:ext cx="9613861" cy="10809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/>
              <a:t>Music instruments made of </a:t>
            </a: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dirty="0" smtClean="0"/>
              <a:t>recycled materials </a:t>
            </a:r>
            <a:r>
              <a:rPr lang="en-US" dirty="0"/>
              <a:t>	</a:t>
            </a:r>
            <a:br>
              <a:rPr lang="en-US" dirty="0"/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935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680320" y="1151261"/>
            <a:ext cx="9613861" cy="10809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/>
              <a:t>Music instruments made of </a:t>
            </a: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dirty="0" smtClean="0"/>
              <a:t>recycled materials </a:t>
            </a:r>
            <a:r>
              <a:rPr lang="en-US" dirty="0"/>
              <a:t>	</a:t>
            </a:r>
            <a:br>
              <a:rPr lang="en-US" dirty="0"/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1585986" y="1464834"/>
            <a:ext cx="516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9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67" y="2232199"/>
            <a:ext cx="5877261" cy="440794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9" t="-457" r="-5829" b="457"/>
          <a:stretch/>
        </p:blipFill>
        <p:spPr>
          <a:xfrm>
            <a:off x="6418713" y="2232199"/>
            <a:ext cx="5859349" cy="439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11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680321" y="1172777"/>
            <a:ext cx="9613861" cy="10809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/>
              <a:t>Music instruments made of </a:t>
            </a: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dirty="0" smtClean="0"/>
              <a:t>recycled materials </a:t>
            </a:r>
            <a:r>
              <a:rPr lang="en-US" dirty="0"/>
              <a:t>	</a:t>
            </a:r>
            <a:br>
              <a:rPr lang="en-US" dirty="0"/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30" y="2253715"/>
            <a:ext cx="5629851" cy="422238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802" y="2253715"/>
            <a:ext cx="5629851" cy="422238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1585986" y="1464834"/>
            <a:ext cx="516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10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11561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691079" y="1183533"/>
            <a:ext cx="9613861" cy="10809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/>
              <a:t>Music instruments made of </a:t>
            </a: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dirty="0" smtClean="0"/>
              <a:t>recycled materials </a:t>
            </a:r>
            <a:r>
              <a:rPr lang="en-US" dirty="0"/>
              <a:t>	</a:t>
            </a:r>
            <a:br>
              <a:rPr lang="en-US" dirty="0"/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1" y="2095052"/>
            <a:ext cx="6207162" cy="4655372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68942" y="2706954"/>
            <a:ext cx="42600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 err="1"/>
              <a:t>We</a:t>
            </a:r>
            <a:r>
              <a:rPr lang="de-DE" sz="2800" dirty="0"/>
              <a:t> </a:t>
            </a:r>
            <a:r>
              <a:rPr lang="de-DE" sz="2800" dirty="0" err="1" smtClean="0"/>
              <a:t>have</a:t>
            </a:r>
            <a:r>
              <a:rPr lang="de-DE" sz="2800" dirty="0" smtClean="0"/>
              <a:t> </a:t>
            </a:r>
            <a:r>
              <a:rPr lang="de-DE" sz="2800" dirty="0" err="1" smtClean="0"/>
              <a:t>made</a:t>
            </a:r>
            <a:r>
              <a:rPr lang="de-DE" sz="2800" dirty="0" smtClean="0"/>
              <a:t> </a:t>
            </a:r>
            <a:r>
              <a:rPr lang="de-DE" sz="2800" dirty="0" err="1"/>
              <a:t>very</a:t>
            </a:r>
            <a:r>
              <a:rPr lang="de-DE" sz="2800" dirty="0"/>
              <a:t> </a:t>
            </a:r>
            <a:r>
              <a:rPr lang="de-DE" sz="2800" dirty="0" err="1"/>
              <a:t>beautiful</a:t>
            </a:r>
            <a:r>
              <a:rPr lang="de-DE" sz="2800" dirty="0"/>
              <a:t>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creative</a:t>
            </a:r>
            <a:r>
              <a:rPr lang="de-DE" sz="2800" dirty="0" smtClean="0"/>
              <a:t> </a:t>
            </a:r>
            <a:r>
              <a:rPr lang="de-DE" sz="2800" dirty="0" err="1" smtClean="0"/>
              <a:t>instruments</a:t>
            </a:r>
            <a:r>
              <a:rPr lang="de-DE" sz="2800" dirty="0" smtClean="0"/>
              <a:t> </a:t>
            </a:r>
            <a:r>
              <a:rPr lang="de-DE" sz="2800" dirty="0" err="1"/>
              <a:t>and</a:t>
            </a:r>
            <a:r>
              <a:rPr lang="de-DE" sz="2800" dirty="0"/>
              <a:t> </a:t>
            </a:r>
            <a:r>
              <a:rPr lang="de-DE" sz="2800" dirty="0" err="1"/>
              <a:t>it</a:t>
            </a:r>
            <a:r>
              <a:rPr lang="de-DE" sz="2800" dirty="0"/>
              <a:t> was </a:t>
            </a:r>
            <a:r>
              <a:rPr lang="de-DE" sz="2800" dirty="0" err="1" smtClean="0"/>
              <a:t>fun</a:t>
            </a:r>
            <a:r>
              <a:rPr lang="de-DE" sz="2800" dirty="0" smtClean="0"/>
              <a:t> </a:t>
            </a:r>
            <a:r>
              <a:rPr lang="de-DE" sz="2800" dirty="0" err="1"/>
              <a:t>too</a:t>
            </a:r>
            <a:r>
              <a:rPr lang="de-DE" sz="2800" dirty="0"/>
              <a:t>.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1585986" y="1464834"/>
            <a:ext cx="516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11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01542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5400" dirty="0" smtClean="0"/>
              <a:t>Workshop II</a:t>
            </a:r>
            <a:endParaRPr lang="de-DE" sz="54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972" y="2159598"/>
            <a:ext cx="6035040" cy="4526279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07577" y="2668411"/>
            <a:ext cx="466881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 smtClean="0"/>
              <a:t>In </a:t>
            </a:r>
            <a:r>
              <a:rPr lang="de-DE" sz="2800" dirty="0" err="1" smtClean="0"/>
              <a:t>our</a:t>
            </a:r>
            <a:r>
              <a:rPr lang="de-DE" sz="2800" dirty="0" smtClean="0"/>
              <a:t> </a:t>
            </a:r>
            <a:r>
              <a:rPr lang="de-DE" sz="2800" dirty="0" err="1" smtClean="0"/>
              <a:t>second</a:t>
            </a:r>
            <a:r>
              <a:rPr lang="de-DE" sz="2800" dirty="0" smtClean="0"/>
              <a:t> </a:t>
            </a:r>
            <a:r>
              <a:rPr lang="de-DE" sz="2800" dirty="0" err="1" smtClean="0"/>
              <a:t>workshop</a:t>
            </a:r>
            <a:r>
              <a:rPr lang="de-DE" sz="2800" dirty="0" smtClean="0"/>
              <a:t> </a:t>
            </a:r>
            <a:r>
              <a:rPr lang="de-DE" sz="2800" dirty="0" err="1" smtClean="0"/>
              <a:t>we</a:t>
            </a:r>
            <a:r>
              <a:rPr lang="de-DE" sz="2800" dirty="0" smtClean="0"/>
              <a:t> </a:t>
            </a:r>
            <a:r>
              <a:rPr lang="de-DE" sz="2800" dirty="0" err="1" smtClean="0"/>
              <a:t>created</a:t>
            </a:r>
            <a:r>
              <a:rPr lang="de-DE" sz="2800" dirty="0" smtClean="0"/>
              <a:t> </a:t>
            </a:r>
            <a:r>
              <a:rPr lang="de-DE" sz="2800" dirty="0" err="1" smtClean="0"/>
              <a:t>our</a:t>
            </a:r>
            <a:r>
              <a:rPr lang="de-DE" sz="2800" dirty="0" smtClean="0"/>
              <a:t> </a:t>
            </a:r>
            <a:r>
              <a:rPr lang="de-DE" sz="2800" dirty="0" err="1" smtClean="0"/>
              <a:t>own</a:t>
            </a:r>
            <a:r>
              <a:rPr lang="de-DE" sz="2800" dirty="0" smtClean="0"/>
              <a:t> Erasmus+ Project </a:t>
            </a:r>
            <a:r>
              <a:rPr lang="de-DE" sz="2800" dirty="0" err="1" smtClean="0"/>
              <a:t>song</a:t>
            </a:r>
            <a:r>
              <a:rPr lang="de-DE" sz="2800" dirty="0" smtClean="0"/>
              <a:t> </a:t>
            </a:r>
            <a:r>
              <a:rPr lang="de-DE" sz="2800" dirty="0" err="1" smtClean="0"/>
              <a:t>together</a:t>
            </a:r>
            <a:r>
              <a:rPr lang="de-DE" sz="2800" dirty="0" smtClean="0"/>
              <a:t> </a:t>
            </a:r>
            <a:r>
              <a:rPr lang="de-DE" sz="2800" dirty="0" err="1" smtClean="0"/>
              <a:t>with</a:t>
            </a:r>
            <a:r>
              <a:rPr lang="de-DE" sz="2800" dirty="0" smtClean="0"/>
              <a:t> </a:t>
            </a:r>
            <a:r>
              <a:rPr lang="de-DE" sz="2800" dirty="0" err="1" smtClean="0"/>
              <a:t>our</a:t>
            </a:r>
            <a:r>
              <a:rPr lang="de-DE" sz="2800" dirty="0" smtClean="0"/>
              <a:t> </a:t>
            </a:r>
            <a:r>
              <a:rPr lang="de-DE" sz="2800" dirty="0" err="1" smtClean="0"/>
              <a:t>hand</a:t>
            </a:r>
            <a:r>
              <a:rPr lang="de-DE" sz="2800" dirty="0" err="1" smtClean="0"/>
              <a:t>made</a:t>
            </a:r>
            <a:r>
              <a:rPr lang="de-DE" sz="2800" dirty="0" smtClean="0"/>
              <a:t> </a:t>
            </a:r>
            <a:r>
              <a:rPr lang="de-DE" sz="2800" dirty="0" err="1" smtClean="0"/>
              <a:t>instruments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Workshop I</a:t>
            </a:r>
            <a:r>
              <a:rPr lang="de-DE" sz="2800" dirty="0" smtClean="0"/>
              <a:t>.</a:t>
            </a:r>
            <a:endParaRPr lang="de-DE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</p:txBody>
      </p:sp>
      <p:sp>
        <p:nvSpPr>
          <p:cNvPr id="8" name="Textfeld 7"/>
          <p:cNvSpPr txBox="1"/>
          <p:nvPr/>
        </p:nvSpPr>
        <p:spPr>
          <a:xfrm>
            <a:off x="11585986" y="1464834"/>
            <a:ext cx="516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4610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5400" dirty="0"/>
              <a:t>Erasmus Song Workshop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396" y="2140770"/>
            <a:ext cx="6099585" cy="457469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1585986" y="1464834"/>
            <a:ext cx="516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4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04395" y="2646382"/>
            <a:ext cx="46688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The </a:t>
            </a:r>
            <a:r>
              <a:rPr lang="de-DE" sz="2400" dirty="0" err="1"/>
              <a:t>Students</a:t>
            </a:r>
            <a:r>
              <a:rPr lang="de-DE" sz="2400" dirty="0"/>
              <a:t> </a:t>
            </a:r>
            <a:r>
              <a:rPr lang="de-DE" sz="2400" dirty="0" err="1"/>
              <a:t>came</a:t>
            </a:r>
            <a:r>
              <a:rPr lang="de-DE" sz="2400" dirty="0"/>
              <a:t> </a:t>
            </a:r>
            <a:r>
              <a:rPr lang="de-DE" sz="2400" dirty="0" err="1"/>
              <a:t>together</a:t>
            </a:r>
            <a:r>
              <a:rPr lang="de-DE" sz="2400" dirty="0"/>
              <a:t> in </a:t>
            </a:r>
            <a:r>
              <a:rPr lang="de-DE" sz="2400" dirty="0" err="1"/>
              <a:t>their</a:t>
            </a:r>
            <a:r>
              <a:rPr lang="de-DE" sz="2400" dirty="0"/>
              <a:t> </a:t>
            </a:r>
            <a:r>
              <a:rPr lang="de-DE" sz="2400" dirty="0" err="1"/>
              <a:t>groups</a:t>
            </a:r>
            <a:r>
              <a:rPr lang="de-DE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The </a:t>
            </a:r>
            <a:r>
              <a:rPr lang="de-DE" sz="2400" dirty="0" err="1" smtClean="0"/>
              <a:t>groups</a:t>
            </a:r>
            <a:r>
              <a:rPr lang="de-DE" sz="2400" dirty="0" smtClean="0"/>
              <a:t> </a:t>
            </a:r>
            <a:r>
              <a:rPr lang="de-DE" sz="2400" dirty="0" err="1" smtClean="0"/>
              <a:t>were</a:t>
            </a:r>
            <a:r>
              <a:rPr lang="de-DE" sz="2400" dirty="0" smtClean="0"/>
              <a:t> </a:t>
            </a:r>
            <a:r>
              <a:rPr lang="de-DE" sz="2400" dirty="0" err="1"/>
              <a:t>divided</a:t>
            </a:r>
            <a:r>
              <a:rPr lang="de-DE" sz="2400" dirty="0"/>
              <a:t> </a:t>
            </a:r>
            <a:r>
              <a:rPr lang="de-DE" sz="2400" dirty="0" err="1"/>
              <a:t>by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country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 smtClean="0"/>
              <a:t>origin</a:t>
            </a:r>
            <a:r>
              <a:rPr lang="de-DE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391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0</TotalTime>
  <Words>194</Words>
  <Application>Microsoft Office PowerPoint</Application>
  <PresentationFormat>Breitbild</PresentationFormat>
  <Paragraphs>43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6" baseType="lpstr">
      <vt:lpstr>Arial</vt:lpstr>
      <vt:lpstr>Trebuchet MS</vt:lpstr>
      <vt:lpstr>Berlin</vt:lpstr>
      <vt:lpstr>Study Visit Munich</vt:lpstr>
      <vt:lpstr>Workshops </vt:lpstr>
      <vt:lpstr>Workshop I   </vt:lpstr>
      <vt:lpstr>Music instruments made of  recycled materials    </vt:lpstr>
      <vt:lpstr>Music instruments made of  recycled materials    </vt:lpstr>
      <vt:lpstr>Music instruments made of  recycled materials    </vt:lpstr>
      <vt:lpstr>Music instruments made of  recycled materials    </vt:lpstr>
      <vt:lpstr>Workshop II</vt:lpstr>
      <vt:lpstr>Erasmus Song Workshop</vt:lpstr>
      <vt:lpstr>Erasmus Song Workshop</vt:lpstr>
      <vt:lpstr>Erasmus Song Workshop</vt:lpstr>
      <vt:lpstr>Exhibition Music Instruments</vt:lpstr>
      <vt:lpstr>Exhibition Music Instruments</vt:lpstr>
    </vt:vector>
  </TitlesOfParts>
  <Company>Bayrische Landesschule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Students visited Munic</dc:title>
  <dc:creator>WS 09</dc:creator>
  <cp:lastModifiedBy>AProfLehrer</cp:lastModifiedBy>
  <cp:revision>24</cp:revision>
  <dcterms:created xsi:type="dcterms:W3CDTF">2017-05-24T07:43:55Z</dcterms:created>
  <dcterms:modified xsi:type="dcterms:W3CDTF">2017-05-30T10:41:36Z</dcterms:modified>
</cp:coreProperties>
</file>