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927" r:id="rId2"/>
  </p:sldMasterIdLst>
  <p:notesMasterIdLst>
    <p:notesMasterId r:id="rId25"/>
  </p:notesMasterIdLst>
  <p:sldIdLst>
    <p:sldId id="256" r:id="rId3"/>
    <p:sldId id="274" r:id="rId4"/>
    <p:sldId id="258" r:id="rId5"/>
    <p:sldId id="259" r:id="rId6"/>
    <p:sldId id="260" r:id="rId7"/>
    <p:sldId id="267" r:id="rId8"/>
    <p:sldId id="271" r:id="rId9"/>
    <p:sldId id="268" r:id="rId10"/>
    <p:sldId id="264" r:id="rId11"/>
    <p:sldId id="262" r:id="rId12"/>
    <p:sldId id="269" r:id="rId13"/>
    <p:sldId id="263" r:id="rId14"/>
    <p:sldId id="275" r:id="rId15"/>
    <p:sldId id="273" r:id="rId16"/>
    <p:sldId id="276" r:id="rId17"/>
    <p:sldId id="277" r:id="rId18"/>
    <p:sldId id="284" r:id="rId19"/>
    <p:sldId id="281" r:id="rId20"/>
    <p:sldId id="285" r:id="rId21"/>
    <p:sldId id="279" r:id="rId22"/>
    <p:sldId id="287" r:id="rId23"/>
    <p:sldId id="280" r:id="rId24"/>
  </p:sldIdLst>
  <p:sldSz cx="12192000" cy="6858000"/>
  <p:notesSz cx="6858000" cy="99472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Koch" initials="S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513"/>
    <a:srgbClr val="F6CB12"/>
    <a:srgbClr val="CFF60A"/>
    <a:srgbClr val="172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2" autoAdjust="0"/>
    <p:restoredTop sz="61913" autoAdjust="0"/>
  </p:normalViewPr>
  <p:slideViewPr>
    <p:cSldViewPr snapToGrid="0">
      <p:cViewPr varScale="1">
        <p:scale>
          <a:sx n="72" d="100"/>
          <a:sy n="72" d="100"/>
        </p:scale>
        <p:origin x="178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76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E5DB3-F732-4CD8-9358-99866EBCB8CB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BBC46D-7A72-4B1B-B46C-9452C5169E74}">
      <dgm:prSet/>
      <dgm:spPr/>
      <dgm:t>
        <a:bodyPr/>
        <a:lstStyle/>
        <a:p>
          <a:pPr algn="ctr" rtl="0"/>
          <a:r>
            <a:rPr lang="de-DE" b="0" i="0" dirty="0" smtClean="0"/>
            <a:t>Class 1-9 </a:t>
          </a:r>
          <a:endParaRPr lang="en-GB" dirty="0"/>
        </a:p>
      </dgm:t>
    </dgm:pt>
    <dgm:pt modelId="{F47334BD-3D58-4DDB-B539-CAA2D9ABDC00}" type="parTrans" cxnId="{04DB8CE8-AFD8-4644-BD57-36BB8E3C183A}">
      <dgm:prSet/>
      <dgm:spPr/>
      <dgm:t>
        <a:bodyPr/>
        <a:lstStyle/>
        <a:p>
          <a:endParaRPr lang="en-GB"/>
        </a:p>
      </dgm:t>
    </dgm:pt>
    <dgm:pt modelId="{27CA1B83-FD47-4A8B-BBFA-B5803D55F200}" type="sibTrans" cxnId="{04DB8CE8-AFD8-4644-BD57-36BB8E3C183A}">
      <dgm:prSet/>
      <dgm:spPr/>
      <dgm:t>
        <a:bodyPr/>
        <a:lstStyle/>
        <a:p>
          <a:endParaRPr lang="en-GB"/>
        </a:p>
      </dgm:t>
    </dgm:pt>
    <dgm:pt modelId="{E918A797-6AE3-489E-8C2D-1DEC109DDF18}">
      <dgm:prSet/>
      <dgm:spPr/>
      <dgm:t>
        <a:bodyPr/>
        <a:lstStyle/>
        <a:p>
          <a:pPr algn="ctr" rtl="0"/>
          <a:r>
            <a:rPr lang="de-DE" b="0" i="0" dirty="0" err="1" smtClean="0"/>
            <a:t>Handicapped</a:t>
          </a:r>
          <a:r>
            <a:rPr lang="de-DE" b="0" i="0" dirty="0" smtClean="0"/>
            <a:t> </a:t>
          </a:r>
          <a:r>
            <a:rPr lang="de-DE" b="0" i="0" dirty="0" err="1" smtClean="0"/>
            <a:t>students</a:t>
          </a:r>
          <a:endParaRPr lang="en-GB" dirty="0"/>
        </a:p>
      </dgm:t>
    </dgm:pt>
    <dgm:pt modelId="{ED81D3C9-412A-425B-BD28-E3689BA6DD03}" type="parTrans" cxnId="{3A32135C-D8AB-420D-B2D9-4BDF3E66D3BD}">
      <dgm:prSet/>
      <dgm:spPr/>
      <dgm:t>
        <a:bodyPr/>
        <a:lstStyle/>
        <a:p>
          <a:endParaRPr lang="en-GB"/>
        </a:p>
      </dgm:t>
    </dgm:pt>
    <dgm:pt modelId="{81D61150-F2BB-41B9-80DF-98DAB6B3D79C}" type="sibTrans" cxnId="{3A32135C-D8AB-420D-B2D9-4BDF3E66D3BD}">
      <dgm:prSet/>
      <dgm:spPr/>
      <dgm:t>
        <a:bodyPr/>
        <a:lstStyle/>
        <a:p>
          <a:endParaRPr lang="en-GB"/>
        </a:p>
      </dgm:t>
    </dgm:pt>
    <dgm:pt modelId="{2A201108-4B29-4904-BD65-FCCCCC5CBA39}">
      <dgm:prSet/>
      <dgm:spPr/>
      <dgm:t>
        <a:bodyPr/>
        <a:lstStyle/>
        <a:p>
          <a:pPr algn="ctr" rtl="0"/>
          <a:r>
            <a:rPr lang="de-DE" b="0" i="0" dirty="0" smtClean="0"/>
            <a:t>237 </a:t>
          </a:r>
          <a:r>
            <a:rPr lang="de-DE" b="0" i="0" dirty="0" err="1" smtClean="0"/>
            <a:t>students</a:t>
          </a:r>
          <a:endParaRPr lang="en-GB" dirty="0"/>
        </a:p>
      </dgm:t>
    </dgm:pt>
    <dgm:pt modelId="{6C455D8C-433C-4608-91AC-6409F5B5164D}" type="parTrans" cxnId="{1740CD42-5B54-4CFB-977E-F1E6052DD6B9}">
      <dgm:prSet/>
      <dgm:spPr/>
      <dgm:t>
        <a:bodyPr/>
        <a:lstStyle/>
        <a:p>
          <a:endParaRPr lang="en-GB"/>
        </a:p>
      </dgm:t>
    </dgm:pt>
    <dgm:pt modelId="{06D70A90-0702-49F9-99D1-795E0FA15EE6}" type="sibTrans" cxnId="{1740CD42-5B54-4CFB-977E-F1E6052DD6B9}">
      <dgm:prSet/>
      <dgm:spPr/>
      <dgm:t>
        <a:bodyPr/>
        <a:lstStyle/>
        <a:p>
          <a:endParaRPr lang="en-GB"/>
        </a:p>
      </dgm:t>
    </dgm:pt>
    <dgm:pt modelId="{2376DCD7-2F5B-49F4-BF38-CD0A342F759B}">
      <dgm:prSet/>
      <dgm:spPr/>
      <dgm:t>
        <a:bodyPr/>
        <a:lstStyle/>
        <a:p>
          <a:pPr algn="ctr" rtl="0"/>
          <a:r>
            <a:rPr lang="de-DE" b="0" i="0" dirty="0" smtClean="0"/>
            <a:t>55 </a:t>
          </a:r>
          <a:r>
            <a:rPr lang="en-GB" b="0" i="0" dirty="0" smtClean="0"/>
            <a:t>teachers</a:t>
          </a:r>
          <a:endParaRPr lang="en-GB" dirty="0"/>
        </a:p>
      </dgm:t>
    </dgm:pt>
    <dgm:pt modelId="{1800D6D4-E521-4E10-B5EE-D83808E83E8C}" type="parTrans" cxnId="{B7EDE5A1-7D46-429D-BBA4-E679DBD73EFA}">
      <dgm:prSet/>
      <dgm:spPr/>
      <dgm:t>
        <a:bodyPr/>
        <a:lstStyle/>
        <a:p>
          <a:endParaRPr lang="de-DE"/>
        </a:p>
      </dgm:t>
    </dgm:pt>
    <dgm:pt modelId="{67497666-840E-4220-B394-C75293F9F83E}" type="sibTrans" cxnId="{B7EDE5A1-7D46-429D-BBA4-E679DBD73EFA}">
      <dgm:prSet/>
      <dgm:spPr/>
      <dgm:t>
        <a:bodyPr/>
        <a:lstStyle/>
        <a:p>
          <a:endParaRPr lang="de-DE"/>
        </a:p>
      </dgm:t>
    </dgm:pt>
    <dgm:pt modelId="{ECE3508F-7AE3-4883-9BF8-4FDE7EF21D7D}">
      <dgm:prSet/>
      <dgm:spPr/>
      <dgm:t>
        <a:bodyPr/>
        <a:lstStyle/>
        <a:p>
          <a:pPr algn="ctr" rtl="0"/>
          <a:r>
            <a:rPr lang="de-DE" b="0" i="0" smtClean="0"/>
            <a:t>Age: 6-14</a:t>
          </a:r>
          <a:endParaRPr lang="en-GB" dirty="0"/>
        </a:p>
      </dgm:t>
    </dgm:pt>
    <dgm:pt modelId="{8D2A115A-27FD-4F5F-ACAA-919976A307BF}" type="parTrans" cxnId="{7971CFF8-6337-471B-8AC5-F93294603190}">
      <dgm:prSet/>
      <dgm:spPr/>
      <dgm:t>
        <a:bodyPr/>
        <a:lstStyle/>
        <a:p>
          <a:endParaRPr lang="de-DE"/>
        </a:p>
      </dgm:t>
    </dgm:pt>
    <dgm:pt modelId="{93DF7031-0F6A-4904-BB75-E3F95E79E4C8}" type="sibTrans" cxnId="{7971CFF8-6337-471B-8AC5-F93294603190}">
      <dgm:prSet/>
      <dgm:spPr/>
      <dgm:t>
        <a:bodyPr/>
        <a:lstStyle/>
        <a:p>
          <a:endParaRPr lang="de-DE"/>
        </a:p>
      </dgm:t>
    </dgm:pt>
    <dgm:pt modelId="{42134BD1-FE0B-4AAB-9C6F-AE5D3D30AC91}" type="pres">
      <dgm:prSet presAssocID="{EB1E5DB3-F732-4CD8-9358-99866EBCB8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35E8D85-A968-49FF-933A-CB51314BDCB5}" type="pres">
      <dgm:prSet presAssocID="{50BBC46D-7A72-4B1B-B46C-9452C5169E74}" presName="linNode" presStyleCnt="0"/>
      <dgm:spPr/>
    </dgm:pt>
    <dgm:pt modelId="{7060EEAD-FBD0-4314-8224-2BBAA0DA2DDF}" type="pres">
      <dgm:prSet presAssocID="{50BBC46D-7A72-4B1B-B46C-9452C5169E74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8D89E3-1F34-483A-A496-C38E7F2E23B7}" type="pres">
      <dgm:prSet presAssocID="{27CA1B83-FD47-4A8B-BBFA-B5803D55F200}" presName="sp" presStyleCnt="0"/>
      <dgm:spPr/>
    </dgm:pt>
    <dgm:pt modelId="{455CFC4D-7B3A-4EE5-A259-FE6CAD114CED}" type="pres">
      <dgm:prSet presAssocID="{E918A797-6AE3-489E-8C2D-1DEC109DDF18}" presName="linNode" presStyleCnt="0"/>
      <dgm:spPr/>
    </dgm:pt>
    <dgm:pt modelId="{A47F5C0B-F7DE-4BE0-A950-67333DFA7912}" type="pres">
      <dgm:prSet presAssocID="{E918A797-6AE3-489E-8C2D-1DEC109DDF18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2204DB-35D2-4D59-8BFA-33959047D5CB}" type="pres">
      <dgm:prSet presAssocID="{81D61150-F2BB-41B9-80DF-98DAB6B3D79C}" presName="sp" presStyleCnt="0"/>
      <dgm:spPr/>
    </dgm:pt>
    <dgm:pt modelId="{9EB41CB5-C87A-4111-B083-91728A6A599A}" type="pres">
      <dgm:prSet presAssocID="{ECE3508F-7AE3-4883-9BF8-4FDE7EF21D7D}" presName="linNode" presStyleCnt="0"/>
      <dgm:spPr/>
    </dgm:pt>
    <dgm:pt modelId="{E2A4175C-9BD5-423A-AD60-6B792EF7625E}" type="pres">
      <dgm:prSet presAssocID="{ECE3508F-7AE3-4883-9BF8-4FDE7EF21D7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08ADFB2-1A53-4080-BED3-B5F837C9E17A}" type="pres">
      <dgm:prSet presAssocID="{93DF7031-0F6A-4904-BB75-E3F95E79E4C8}" presName="sp" presStyleCnt="0"/>
      <dgm:spPr/>
    </dgm:pt>
    <dgm:pt modelId="{0AAE0809-9EF4-4526-A7F4-2FD6AEA98FBB}" type="pres">
      <dgm:prSet presAssocID="{2A201108-4B29-4904-BD65-FCCCCC5CBA39}" presName="linNode" presStyleCnt="0"/>
      <dgm:spPr/>
    </dgm:pt>
    <dgm:pt modelId="{A2C4B387-3ED4-437C-8BC8-E9F076FE5350}" type="pres">
      <dgm:prSet presAssocID="{2A201108-4B29-4904-BD65-FCCCCC5CBA3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0E4CE79-44D5-4975-ACE7-3CFF692ED0E0}" type="pres">
      <dgm:prSet presAssocID="{06D70A90-0702-49F9-99D1-795E0FA15EE6}" presName="sp" presStyleCnt="0"/>
      <dgm:spPr/>
    </dgm:pt>
    <dgm:pt modelId="{4B2E17AD-705A-4C72-ABA6-74A4402BED8A}" type="pres">
      <dgm:prSet presAssocID="{2376DCD7-2F5B-49F4-BF38-CD0A342F759B}" presName="linNode" presStyleCnt="0"/>
      <dgm:spPr/>
    </dgm:pt>
    <dgm:pt modelId="{34B00200-4A7E-437A-BF57-50856DFB69B0}" type="pres">
      <dgm:prSet presAssocID="{2376DCD7-2F5B-49F4-BF38-CD0A342F759B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7EDE5A1-7D46-429D-BBA4-E679DBD73EFA}" srcId="{EB1E5DB3-F732-4CD8-9358-99866EBCB8CB}" destId="{2376DCD7-2F5B-49F4-BF38-CD0A342F759B}" srcOrd="4" destOrd="0" parTransId="{1800D6D4-E521-4E10-B5EE-D83808E83E8C}" sibTransId="{67497666-840E-4220-B394-C75293F9F83E}"/>
    <dgm:cxn modelId="{3A32135C-D8AB-420D-B2D9-4BDF3E66D3BD}" srcId="{EB1E5DB3-F732-4CD8-9358-99866EBCB8CB}" destId="{E918A797-6AE3-489E-8C2D-1DEC109DDF18}" srcOrd="1" destOrd="0" parTransId="{ED81D3C9-412A-425B-BD28-E3689BA6DD03}" sibTransId="{81D61150-F2BB-41B9-80DF-98DAB6B3D79C}"/>
    <dgm:cxn modelId="{7971CFF8-6337-471B-8AC5-F93294603190}" srcId="{EB1E5DB3-F732-4CD8-9358-99866EBCB8CB}" destId="{ECE3508F-7AE3-4883-9BF8-4FDE7EF21D7D}" srcOrd="2" destOrd="0" parTransId="{8D2A115A-27FD-4F5F-ACAA-919976A307BF}" sibTransId="{93DF7031-0F6A-4904-BB75-E3F95E79E4C8}"/>
    <dgm:cxn modelId="{09763819-E41B-4A9C-8989-4C4C917A228E}" type="presOf" srcId="{50BBC46D-7A72-4B1B-B46C-9452C5169E74}" destId="{7060EEAD-FBD0-4314-8224-2BBAA0DA2DDF}" srcOrd="0" destOrd="0" presId="urn:microsoft.com/office/officeart/2005/8/layout/vList5"/>
    <dgm:cxn modelId="{B8E14F6A-BE30-4600-B17B-E03D74D18B6B}" type="presOf" srcId="{2376DCD7-2F5B-49F4-BF38-CD0A342F759B}" destId="{34B00200-4A7E-437A-BF57-50856DFB69B0}" srcOrd="0" destOrd="0" presId="urn:microsoft.com/office/officeart/2005/8/layout/vList5"/>
    <dgm:cxn modelId="{04DB8CE8-AFD8-4644-BD57-36BB8E3C183A}" srcId="{EB1E5DB3-F732-4CD8-9358-99866EBCB8CB}" destId="{50BBC46D-7A72-4B1B-B46C-9452C5169E74}" srcOrd="0" destOrd="0" parTransId="{F47334BD-3D58-4DDB-B539-CAA2D9ABDC00}" sibTransId="{27CA1B83-FD47-4A8B-BBFA-B5803D55F200}"/>
    <dgm:cxn modelId="{1740CD42-5B54-4CFB-977E-F1E6052DD6B9}" srcId="{EB1E5DB3-F732-4CD8-9358-99866EBCB8CB}" destId="{2A201108-4B29-4904-BD65-FCCCCC5CBA39}" srcOrd="3" destOrd="0" parTransId="{6C455D8C-433C-4608-91AC-6409F5B5164D}" sibTransId="{06D70A90-0702-49F9-99D1-795E0FA15EE6}"/>
    <dgm:cxn modelId="{95C48E7A-C6E0-40CF-9668-9E7CF316BEF5}" type="presOf" srcId="{EB1E5DB3-F732-4CD8-9358-99866EBCB8CB}" destId="{42134BD1-FE0B-4AAB-9C6F-AE5D3D30AC91}" srcOrd="0" destOrd="0" presId="urn:microsoft.com/office/officeart/2005/8/layout/vList5"/>
    <dgm:cxn modelId="{44FFFC6A-20C0-4A2E-9C89-A577F5806E2E}" type="presOf" srcId="{ECE3508F-7AE3-4883-9BF8-4FDE7EF21D7D}" destId="{E2A4175C-9BD5-423A-AD60-6B792EF7625E}" srcOrd="0" destOrd="0" presId="urn:microsoft.com/office/officeart/2005/8/layout/vList5"/>
    <dgm:cxn modelId="{3D24ABFA-0AB0-4D89-830D-C842EDC00CA8}" type="presOf" srcId="{E918A797-6AE3-489E-8C2D-1DEC109DDF18}" destId="{A47F5C0B-F7DE-4BE0-A950-67333DFA7912}" srcOrd="0" destOrd="0" presId="urn:microsoft.com/office/officeart/2005/8/layout/vList5"/>
    <dgm:cxn modelId="{3D48A96A-258A-4B4D-882D-C4AC66A814E2}" type="presOf" srcId="{2A201108-4B29-4904-BD65-FCCCCC5CBA39}" destId="{A2C4B387-3ED4-437C-8BC8-E9F076FE5350}" srcOrd="0" destOrd="0" presId="urn:microsoft.com/office/officeart/2005/8/layout/vList5"/>
    <dgm:cxn modelId="{2F1B7707-6FE2-4EFB-83FE-E2D53CA9E210}" type="presParOf" srcId="{42134BD1-FE0B-4AAB-9C6F-AE5D3D30AC91}" destId="{035E8D85-A968-49FF-933A-CB51314BDCB5}" srcOrd="0" destOrd="0" presId="urn:microsoft.com/office/officeart/2005/8/layout/vList5"/>
    <dgm:cxn modelId="{ADDBCB9C-8C8B-4D75-B53B-3D51AEAB7B69}" type="presParOf" srcId="{035E8D85-A968-49FF-933A-CB51314BDCB5}" destId="{7060EEAD-FBD0-4314-8224-2BBAA0DA2DDF}" srcOrd="0" destOrd="0" presId="urn:microsoft.com/office/officeart/2005/8/layout/vList5"/>
    <dgm:cxn modelId="{C110AFAA-39F9-4F16-9E9D-AB4B28A2B21B}" type="presParOf" srcId="{42134BD1-FE0B-4AAB-9C6F-AE5D3D30AC91}" destId="{9B8D89E3-1F34-483A-A496-C38E7F2E23B7}" srcOrd="1" destOrd="0" presId="urn:microsoft.com/office/officeart/2005/8/layout/vList5"/>
    <dgm:cxn modelId="{19A250C6-DABD-4674-9190-8ABFF2316E10}" type="presParOf" srcId="{42134BD1-FE0B-4AAB-9C6F-AE5D3D30AC91}" destId="{455CFC4D-7B3A-4EE5-A259-FE6CAD114CED}" srcOrd="2" destOrd="0" presId="urn:microsoft.com/office/officeart/2005/8/layout/vList5"/>
    <dgm:cxn modelId="{FFB732DB-2B81-4470-AD3F-34E88AC814D3}" type="presParOf" srcId="{455CFC4D-7B3A-4EE5-A259-FE6CAD114CED}" destId="{A47F5C0B-F7DE-4BE0-A950-67333DFA7912}" srcOrd="0" destOrd="0" presId="urn:microsoft.com/office/officeart/2005/8/layout/vList5"/>
    <dgm:cxn modelId="{B476C34C-A7A2-4C2A-ACBE-638C57D2025D}" type="presParOf" srcId="{42134BD1-FE0B-4AAB-9C6F-AE5D3D30AC91}" destId="{372204DB-35D2-4D59-8BFA-33959047D5CB}" srcOrd="3" destOrd="0" presId="urn:microsoft.com/office/officeart/2005/8/layout/vList5"/>
    <dgm:cxn modelId="{25BC65F4-516C-450C-A716-5A3A1338488A}" type="presParOf" srcId="{42134BD1-FE0B-4AAB-9C6F-AE5D3D30AC91}" destId="{9EB41CB5-C87A-4111-B083-91728A6A599A}" srcOrd="4" destOrd="0" presId="urn:microsoft.com/office/officeart/2005/8/layout/vList5"/>
    <dgm:cxn modelId="{DF38EA96-D433-41F4-911A-F791F389E982}" type="presParOf" srcId="{9EB41CB5-C87A-4111-B083-91728A6A599A}" destId="{E2A4175C-9BD5-423A-AD60-6B792EF7625E}" srcOrd="0" destOrd="0" presId="urn:microsoft.com/office/officeart/2005/8/layout/vList5"/>
    <dgm:cxn modelId="{EE8C8865-B230-4EF2-9A0D-A5C274DA2F2C}" type="presParOf" srcId="{42134BD1-FE0B-4AAB-9C6F-AE5D3D30AC91}" destId="{908ADFB2-1A53-4080-BED3-B5F837C9E17A}" srcOrd="5" destOrd="0" presId="urn:microsoft.com/office/officeart/2005/8/layout/vList5"/>
    <dgm:cxn modelId="{2157AA8D-98A3-4371-BF45-B3B1C2740C77}" type="presParOf" srcId="{42134BD1-FE0B-4AAB-9C6F-AE5D3D30AC91}" destId="{0AAE0809-9EF4-4526-A7F4-2FD6AEA98FBB}" srcOrd="6" destOrd="0" presId="urn:microsoft.com/office/officeart/2005/8/layout/vList5"/>
    <dgm:cxn modelId="{0626AA36-B95E-4E96-964C-4D8E34A9779D}" type="presParOf" srcId="{0AAE0809-9EF4-4526-A7F4-2FD6AEA98FBB}" destId="{A2C4B387-3ED4-437C-8BC8-E9F076FE5350}" srcOrd="0" destOrd="0" presId="urn:microsoft.com/office/officeart/2005/8/layout/vList5"/>
    <dgm:cxn modelId="{E4E55F33-D654-43DA-85E0-B2DE37D976A4}" type="presParOf" srcId="{42134BD1-FE0B-4AAB-9C6F-AE5D3D30AC91}" destId="{40E4CE79-44D5-4975-ACE7-3CFF692ED0E0}" srcOrd="7" destOrd="0" presId="urn:microsoft.com/office/officeart/2005/8/layout/vList5"/>
    <dgm:cxn modelId="{BBAAD6EE-2405-4398-920E-504D8397BEEE}" type="presParOf" srcId="{42134BD1-FE0B-4AAB-9C6F-AE5D3D30AC91}" destId="{4B2E17AD-705A-4C72-ABA6-74A4402BED8A}" srcOrd="8" destOrd="0" presId="urn:microsoft.com/office/officeart/2005/8/layout/vList5"/>
    <dgm:cxn modelId="{36F928A6-4298-44DD-9DD4-33563CE9DA2B}" type="presParOf" srcId="{4B2E17AD-705A-4C72-ABA6-74A4402BED8A}" destId="{34B00200-4A7E-437A-BF57-50856DFB69B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1E5DB3-F732-4CD8-9358-99866EBCB8CB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BBC46D-7A72-4B1B-B46C-9452C5169E74}">
      <dgm:prSet custT="1"/>
      <dgm:spPr/>
      <dgm:t>
        <a:bodyPr/>
        <a:lstStyle/>
        <a:p>
          <a:pPr algn="ctr" rtl="0"/>
          <a:r>
            <a:rPr lang="de-DE" sz="2800" b="0" i="0" dirty="0" smtClean="0"/>
            <a:t>Class 7-10 </a:t>
          </a:r>
          <a:endParaRPr lang="en-GB" sz="2800" dirty="0"/>
        </a:p>
      </dgm:t>
    </dgm:pt>
    <dgm:pt modelId="{F47334BD-3D58-4DDB-B539-CAA2D9ABDC00}" type="parTrans" cxnId="{04DB8CE8-AFD8-4644-BD57-36BB8E3C183A}">
      <dgm:prSet/>
      <dgm:spPr/>
      <dgm:t>
        <a:bodyPr/>
        <a:lstStyle/>
        <a:p>
          <a:endParaRPr lang="en-GB"/>
        </a:p>
      </dgm:t>
    </dgm:pt>
    <dgm:pt modelId="{27CA1B83-FD47-4A8B-BBFA-B5803D55F200}" type="sibTrans" cxnId="{04DB8CE8-AFD8-4644-BD57-36BB8E3C183A}">
      <dgm:prSet/>
      <dgm:spPr/>
      <dgm:t>
        <a:bodyPr/>
        <a:lstStyle/>
        <a:p>
          <a:endParaRPr lang="en-GB"/>
        </a:p>
      </dgm:t>
    </dgm:pt>
    <dgm:pt modelId="{E918A797-6AE3-489E-8C2D-1DEC109DDF18}">
      <dgm:prSet custT="1"/>
      <dgm:spPr/>
      <dgm:t>
        <a:bodyPr/>
        <a:lstStyle/>
        <a:p>
          <a:pPr algn="ctr" rtl="0"/>
          <a:r>
            <a:rPr lang="de-DE" sz="2800" b="0" i="0" dirty="0" smtClean="0"/>
            <a:t>Inclusive </a:t>
          </a:r>
          <a:r>
            <a:rPr lang="de-DE" sz="2800" b="0" i="0" dirty="0" err="1" smtClean="0"/>
            <a:t>school</a:t>
          </a:r>
          <a:endParaRPr lang="en-GB" sz="2800" dirty="0"/>
        </a:p>
      </dgm:t>
    </dgm:pt>
    <dgm:pt modelId="{ED81D3C9-412A-425B-BD28-E3689BA6DD03}" type="parTrans" cxnId="{3A32135C-D8AB-420D-B2D9-4BDF3E66D3BD}">
      <dgm:prSet/>
      <dgm:spPr/>
      <dgm:t>
        <a:bodyPr/>
        <a:lstStyle/>
        <a:p>
          <a:endParaRPr lang="en-GB"/>
        </a:p>
      </dgm:t>
    </dgm:pt>
    <dgm:pt modelId="{81D61150-F2BB-41B9-80DF-98DAB6B3D79C}" type="sibTrans" cxnId="{3A32135C-D8AB-420D-B2D9-4BDF3E66D3BD}">
      <dgm:prSet/>
      <dgm:spPr/>
      <dgm:t>
        <a:bodyPr/>
        <a:lstStyle/>
        <a:p>
          <a:endParaRPr lang="en-GB"/>
        </a:p>
      </dgm:t>
    </dgm:pt>
    <dgm:pt modelId="{2A201108-4B29-4904-BD65-FCCCCC5CBA39}">
      <dgm:prSet custT="1"/>
      <dgm:spPr/>
      <dgm:t>
        <a:bodyPr/>
        <a:lstStyle/>
        <a:p>
          <a:pPr algn="ctr" rtl="0"/>
          <a:r>
            <a:rPr lang="de-DE" sz="2800" b="0" i="0" dirty="0" smtClean="0"/>
            <a:t>80 </a:t>
          </a:r>
          <a:r>
            <a:rPr lang="de-DE" sz="2800" b="0" i="0" dirty="0" err="1" smtClean="0"/>
            <a:t>students</a:t>
          </a:r>
          <a:endParaRPr lang="en-GB" sz="2800" dirty="0"/>
        </a:p>
      </dgm:t>
    </dgm:pt>
    <dgm:pt modelId="{6C455D8C-433C-4608-91AC-6409F5B5164D}" type="parTrans" cxnId="{1740CD42-5B54-4CFB-977E-F1E6052DD6B9}">
      <dgm:prSet/>
      <dgm:spPr/>
      <dgm:t>
        <a:bodyPr/>
        <a:lstStyle/>
        <a:p>
          <a:endParaRPr lang="en-GB"/>
        </a:p>
      </dgm:t>
    </dgm:pt>
    <dgm:pt modelId="{06D70A90-0702-49F9-99D1-795E0FA15EE6}" type="sibTrans" cxnId="{1740CD42-5B54-4CFB-977E-F1E6052DD6B9}">
      <dgm:prSet/>
      <dgm:spPr/>
      <dgm:t>
        <a:bodyPr/>
        <a:lstStyle/>
        <a:p>
          <a:endParaRPr lang="en-GB"/>
        </a:p>
      </dgm:t>
    </dgm:pt>
    <dgm:pt modelId="{2376DCD7-2F5B-49F4-BF38-CD0A342F759B}">
      <dgm:prSet custT="1"/>
      <dgm:spPr/>
      <dgm:t>
        <a:bodyPr/>
        <a:lstStyle/>
        <a:p>
          <a:pPr algn="ctr" rtl="0"/>
          <a:r>
            <a:rPr lang="de-DE" sz="2800" b="0" i="0" dirty="0" smtClean="0"/>
            <a:t>17 </a:t>
          </a:r>
          <a:r>
            <a:rPr lang="en-GB" sz="2800" b="0" i="0" dirty="0" smtClean="0"/>
            <a:t>teachers</a:t>
          </a:r>
          <a:endParaRPr lang="en-GB" sz="2800" dirty="0"/>
        </a:p>
      </dgm:t>
    </dgm:pt>
    <dgm:pt modelId="{1800D6D4-E521-4E10-B5EE-D83808E83E8C}" type="parTrans" cxnId="{B7EDE5A1-7D46-429D-BBA4-E679DBD73EFA}">
      <dgm:prSet/>
      <dgm:spPr/>
      <dgm:t>
        <a:bodyPr/>
        <a:lstStyle/>
        <a:p>
          <a:endParaRPr lang="de-DE"/>
        </a:p>
      </dgm:t>
    </dgm:pt>
    <dgm:pt modelId="{67497666-840E-4220-B394-C75293F9F83E}" type="sibTrans" cxnId="{B7EDE5A1-7D46-429D-BBA4-E679DBD73EFA}">
      <dgm:prSet/>
      <dgm:spPr/>
      <dgm:t>
        <a:bodyPr/>
        <a:lstStyle/>
        <a:p>
          <a:endParaRPr lang="de-DE"/>
        </a:p>
      </dgm:t>
    </dgm:pt>
    <dgm:pt modelId="{ECE3508F-7AE3-4883-9BF8-4FDE7EF21D7D}">
      <dgm:prSet custT="1"/>
      <dgm:spPr/>
      <dgm:t>
        <a:bodyPr/>
        <a:lstStyle/>
        <a:p>
          <a:pPr algn="ctr" rtl="0"/>
          <a:r>
            <a:rPr lang="de-DE" sz="2800" b="0" i="0" dirty="0" smtClean="0"/>
            <a:t>Age: 14-19</a:t>
          </a:r>
          <a:endParaRPr lang="en-GB" sz="2800" dirty="0"/>
        </a:p>
      </dgm:t>
    </dgm:pt>
    <dgm:pt modelId="{8D2A115A-27FD-4F5F-ACAA-919976A307BF}" type="parTrans" cxnId="{7971CFF8-6337-471B-8AC5-F93294603190}">
      <dgm:prSet/>
      <dgm:spPr/>
      <dgm:t>
        <a:bodyPr/>
        <a:lstStyle/>
        <a:p>
          <a:endParaRPr lang="de-DE"/>
        </a:p>
      </dgm:t>
    </dgm:pt>
    <dgm:pt modelId="{93DF7031-0F6A-4904-BB75-E3F95E79E4C8}" type="sibTrans" cxnId="{7971CFF8-6337-471B-8AC5-F93294603190}">
      <dgm:prSet/>
      <dgm:spPr/>
      <dgm:t>
        <a:bodyPr/>
        <a:lstStyle/>
        <a:p>
          <a:endParaRPr lang="de-DE"/>
        </a:p>
      </dgm:t>
    </dgm:pt>
    <dgm:pt modelId="{42134BD1-FE0B-4AAB-9C6F-AE5D3D30AC91}" type="pres">
      <dgm:prSet presAssocID="{EB1E5DB3-F732-4CD8-9358-99866EBCB8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35E8D85-A968-49FF-933A-CB51314BDCB5}" type="pres">
      <dgm:prSet presAssocID="{50BBC46D-7A72-4B1B-B46C-9452C5169E74}" presName="linNode" presStyleCnt="0"/>
      <dgm:spPr/>
    </dgm:pt>
    <dgm:pt modelId="{7060EEAD-FBD0-4314-8224-2BBAA0DA2DDF}" type="pres">
      <dgm:prSet presAssocID="{50BBC46D-7A72-4B1B-B46C-9452C5169E74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8D89E3-1F34-483A-A496-C38E7F2E23B7}" type="pres">
      <dgm:prSet presAssocID="{27CA1B83-FD47-4A8B-BBFA-B5803D55F200}" presName="sp" presStyleCnt="0"/>
      <dgm:spPr/>
    </dgm:pt>
    <dgm:pt modelId="{455CFC4D-7B3A-4EE5-A259-FE6CAD114CED}" type="pres">
      <dgm:prSet presAssocID="{E918A797-6AE3-489E-8C2D-1DEC109DDF18}" presName="linNode" presStyleCnt="0"/>
      <dgm:spPr/>
    </dgm:pt>
    <dgm:pt modelId="{A47F5C0B-F7DE-4BE0-A950-67333DFA7912}" type="pres">
      <dgm:prSet presAssocID="{E918A797-6AE3-489E-8C2D-1DEC109DDF18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2204DB-35D2-4D59-8BFA-33959047D5CB}" type="pres">
      <dgm:prSet presAssocID="{81D61150-F2BB-41B9-80DF-98DAB6B3D79C}" presName="sp" presStyleCnt="0"/>
      <dgm:spPr/>
    </dgm:pt>
    <dgm:pt modelId="{9EB41CB5-C87A-4111-B083-91728A6A599A}" type="pres">
      <dgm:prSet presAssocID="{ECE3508F-7AE3-4883-9BF8-4FDE7EF21D7D}" presName="linNode" presStyleCnt="0"/>
      <dgm:spPr/>
    </dgm:pt>
    <dgm:pt modelId="{E2A4175C-9BD5-423A-AD60-6B792EF7625E}" type="pres">
      <dgm:prSet presAssocID="{ECE3508F-7AE3-4883-9BF8-4FDE7EF21D7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08ADFB2-1A53-4080-BED3-B5F837C9E17A}" type="pres">
      <dgm:prSet presAssocID="{93DF7031-0F6A-4904-BB75-E3F95E79E4C8}" presName="sp" presStyleCnt="0"/>
      <dgm:spPr/>
    </dgm:pt>
    <dgm:pt modelId="{0AAE0809-9EF4-4526-A7F4-2FD6AEA98FBB}" type="pres">
      <dgm:prSet presAssocID="{2A201108-4B29-4904-BD65-FCCCCC5CBA39}" presName="linNode" presStyleCnt="0"/>
      <dgm:spPr/>
    </dgm:pt>
    <dgm:pt modelId="{A2C4B387-3ED4-437C-8BC8-E9F076FE5350}" type="pres">
      <dgm:prSet presAssocID="{2A201108-4B29-4904-BD65-FCCCCC5CBA3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0E4CE79-44D5-4975-ACE7-3CFF692ED0E0}" type="pres">
      <dgm:prSet presAssocID="{06D70A90-0702-49F9-99D1-795E0FA15EE6}" presName="sp" presStyleCnt="0"/>
      <dgm:spPr/>
    </dgm:pt>
    <dgm:pt modelId="{4B2E17AD-705A-4C72-ABA6-74A4402BED8A}" type="pres">
      <dgm:prSet presAssocID="{2376DCD7-2F5B-49F4-BF38-CD0A342F759B}" presName="linNode" presStyleCnt="0"/>
      <dgm:spPr/>
    </dgm:pt>
    <dgm:pt modelId="{34B00200-4A7E-437A-BF57-50856DFB69B0}" type="pres">
      <dgm:prSet presAssocID="{2376DCD7-2F5B-49F4-BF38-CD0A342F759B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7EDE5A1-7D46-429D-BBA4-E679DBD73EFA}" srcId="{EB1E5DB3-F732-4CD8-9358-99866EBCB8CB}" destId="{2376DCD7-2F5B-49F4-BF38-CD0A342F759B}" srcOrd="4" destOrd="0" parTransId="{1800D6D4-E521-4E10-B5EE-D83808E83E8C}" sibTransId="{67497666-840E-4220-B394-C75293F9F83E}"/>
    <dgm:cxn modelId="{3A32135C-D8AB-420D-B2D9-4BDF3E66D3BD}" srcId="{EB1E5DB3-F732-4CD8-9358-99866EBCB8CB}" destId="{E918A797-6AE3-489E-8C2D-1DEC109DDF18}" srcOrd="1" destOrd="0" parTransId="{ED81D3C9-412A-425B-BD28-E3689BA6DD03}" sibTransId="{81D61150-F2BB-41B9-80DF-98DAB6B3D79C}"/>
    <dgm:cxn modelId="{7971CFF8-6337-471B-8AC5-F93294603190}" srcId="{EB1E5DB3-F732-4CD8-9358-99866EBCB8CB}" destId="{ECE3508F-7AE3-4883-9BF8-4FDE7EF21D7D}" srcOrd="2" destOrd="0" parTransId="{8D2A115A-27FD-4F5F-ACAA-919976A307BF}" sibTransId="{93DF7031-0F6A-4904-BB75-E3F95E79E4C8}"/>
    <dgm:cxn modelId="{DDEC48A7-4A44-4AA0-8269-CC13670BEA4E}" type="presOf" srcId="{E918A797-6AE3-489E-8C2D-1DEC109DDF18}" destId="{A47F5C0B-F7DE-4BE0-A950-67333DFA7912}" srcOrd="0" destOrd="0" presId="urn:microsoft.com/office/officeart/2005/8/layout/vList5"/>
    <dgm:cxn modelId="{04DB8CE8-AFD8-4644-BD57-36BB8E3C183A}" srcId="{EB1E5DB3-F732-4CD8-9358-99866EBCB8CB}" destId="{50BBC46D-7A72-4B1B-B46C-9452C5169E74}" srcOrd="0" destOrd="0" parTransId="{F47334BD-3D58-4DDB-B539-CAA2D9ABDC00}" sibTransId="{27CA1B83-FD47-4A8B-BBFA-B5803D55F200}"/>
    <dgm:cxn modelId="{29092686-3E92-4AAA-B711-8736E1D02FD1}" type="presOf" srcId="{EB1E5DB3-F732-4CD8-9358-99866EBCB8CB}" destId="{42134BD1-FE0B-4AAB-9C6F-AE5D3D30AC91}" srcOrd="0" destOrd="0" presId="urn:microsoft.com/office/officeart/2005/8/layout/vList5"/>
    <dgm:cxn modelId="{EDC5869C-042F-49A2-BBE2-AEB804D3CE42}" type="presOf" srcId="{2A201108-4B29-4904-BD65-FCCCCC5CBA39}" destId="{A2C4B387-3ED4-437C-8BC8-E9F076FE5350}" srcOrd="0" destOrd="0" presId="urn:microsoft.com/office/officeart/2005/8/layout/vList5"/>
    <dgm:cxn modelId="{1740CD42-5B54-4CFB-977E-F1E6052DD6B9}" srcId="{EB1E5DB3-F732-4CD8-9358-99866EBCB8CB}" destId="{2A201108-4B29-4904-BD65-FCCCCC5CBA39}" srcOrd="3" destOrd="0" parTransId="{6C455D8C-433C-4608-91AC-6409F5B5164D}" sibTransId="{06D70A90-0702-49F9-99D1-795E0FA15EE6}"/>
    <dgm:cxn modelId="{FFF71C41-22F4-47B8-B9D9-4481E0D6C6F7}" type="presOf" srcId="{ECE3508F-7AE3-4883-9BF8-4FDE7EF21D7D}" destId="{E2A4175C-9BD5-423A-AD60-6B792EF7625E}" srcOrd="0" destOrd="0" presId="urn:microsoft.com/office/officeart/2005/8/layout/vList5"/>
    <dgm:cxn modelId="{16C1D5A4-DF9D-4B2B-82A0-CBD8C1492820}" type="presOf" srcId="{50BBC46D-7A72-4B1B-B46C-9452C5169E74}" destId="{7060EEAD-FBD0-4314-8224-2BBAA0DA2DDF}" srcOrd="0" destOrd="0" presId="urn:microsoft.com/office/officeart/2005/8/layout/vList5"/>
    <dgm:cxn modelId="{2CCF6163-A0CE-46AA-982C-02F906C6BBD3}" type="presOf" srcId="{2376DCD7-2F5B-49F4-BF38-CD0A342F759B}" destId="{34B00200-4A7E-437A-BF57-50856DFB69B0}" srcOrd="0" destOrd="0" presId="urn:microsoft.com/office/officeart/2005/8/layout/vList5"/>
    <dgm:cxn modelId="{473D618C-A6E7-4902-AA17-DE2D5789235C}" type="presParOf" srcId="{42134BD1-FE0B-4AAB-9C6F-AE5D3D30AC91}" destId="{035E8D85-A968-49FF-933A-CB51314BDCB5}" srcOrd="0" destOrd="0" presId="urn:microsoft.com/office/officeart/2005/8/layout/vList5"/>
    <dgm:cxn modelId="{25AF895F-0C47-4D1F-9A8C-A2A6A02DF486}" type="presParOf" srcId="{035E8D85-A968-49FF-933A-CB51314BDCB5}" destId="{7060EEAD-FBD0-4314-8224-2BBAA0DA2DDF}" srcOrd="0" destOrd="0" presId="urn:microsoft.com/office/officeart/2005/8/layout/vList5"/>
    <dgm:cxn modelId="{FFDB83F5-7871-4200-8A9B-2F31AC1CFDF1}" type="presParOf" srcId="{42134BD1-FE0B-4AAB-9C6F-AE5D3D30AC91}" destId="{9B8D89E3-1F34-483A-A496-C38E7F2E23B7}" srcOrd="1" destOrd="0" presId="urn:microsoft.com/office/officeart/2005/8/layout/vList5"/>
    <dgm:cxn modelId="{8686EF1E-202C-4D9D-BC9F-77084C95BD59}" type="presParOf" srcId="{42134BD1-FE0B-4AAB-9C6F-AE5D3D30AC91}" destId="{455CFC4D-7B3A-4EE5-A259-FE6CAD114CED}" srcOrd="2" destOrd="0" presId="urn:microsoft.com/office/officeart/2005/8/layout/vList5"/>
    <dgm:cxn modelId="{4DAF2ED4-1698-4D16-A8D3-71714F08BB56}" type="presParOf" srcId="{455CFC4D-7B3A-4EE5-A259-FE6CAD114CED}" destId="{A47F5C0B-F7DE-4BE0-A950-67333DFA7912}" srcOrd="0" destOrd="0" presId="urn:microsoft.com/office/officeart/2005/8/layout/vList5"/>
    <dgm:cxn modelId="{5F4ACD44-7EB1-47DA-80BB-A304DB6660EE}" type="presParOf" srcId="{42134BD1-FE0B-4AAB-9C6F-AE5D3D30AC91}" destId="{372204DB-35D2-4D59-8BFA-33959047D5CB}" srcOrd="3" destOrd="0" presId="urn:microsoft.com/office/officeart/2005/8/layout/vList5"/>
    <dgm:cxn modelId="{99A7A10B-EAAB-4514-9A33-4D931F021B14}" type="presParOf" srcId="{42134BD1-FE0B-4AAB-9C6F-AE5D3D30AC91}" destId="{9EB41CB5-C87A-4111-B083-91728A6A599A}" srcOrd="4" destOrd="0" presId="urn:microsoft.com/office/officeart/2005/8/layout/vList5"/>
    <dgm:cxn modelId="{9A7E9964-B6F0-4611-9882-4AE256BF5FE4}" type="presParOf" srcId="{9EB41CB5-C87A-4111-B083-91728A6A599A}" destId="{E2A4175C-9BD5-423A-AD60-6B792EF7625E}" srcOrd="0" destOrd="0" presId="urn:microsoft.com/office/officeart/2005/8/layout/vList5"/>
    <dgm:cxn modelId="{E141B1DE-CBE0-434C-BA02-1FFD24BB59C2}" type="presParOf" srcId="{42134BD1-FE0B-4AAB-9C6F-AE5D3D30AC91}" destId="{908ADFB2-1A53-4080-BED3-B5F837C9E17A}" srcOrd="5" destOrd="0" presId="urn:microsoft.com/office/officeart/2005/8/layout/vList5"/>
    <dgm:cxn modelId="{B0EA9D9B-BB3C-49B6-AFF3-98B39FF3CA88}" type="presParOf" srcId="{42134BD1-FE0B-4AAB-9C6F-AE5D3D30AC91}" destId="{0AAE0809-9EF4-4526-A7F4-2FD6AEA98FBB}" srcOrd="6" destOrd="0" presId="urn:microsoft.com/office/officeart/2005/8/layout/vList5"/>
    <dgm:cxn modelId="{D54BA6AA-60C4-4508-A30B-8ECD799DA401}" type="presParOf" srcId="{0AAE0809-9EF4-4526-A7F4-2FD6AEA98FBB}" destId="{A2C4B387-3ED4-437C-8BC8-E9F076FE5350}" srcOrd="0" destOrd="0" presId="urn:microsoft.com/office/officeart/2005/8/layout/vList5"/>
    <dgm:cxn modelId="{B67D1C9F-9F03-47A9-B064-412313576116}" type="presParOf" srcId="{42134BD1-FE0B-4AAB-9C6F-AE5D3D30AC91}" destId="{40E4CE79-44D5-4975-ACE7-3CFF692ED0E0}" srcOrd="7" destOrd="0" presId="urn:microsoft.com/office/officeart/2005/8/layout/vList5"/>
    <dgm:cxn modelId="{CA732FEA-C452-4681-9764-C35F997D71DB}" type="presParOf" srcId="{42134BD1-FE0B-4AAB-9C6F-AE5D3D30AC91}" destId="{4B2E17AD-705A-4C72-ABA6-74A4402BED8A}" srcOrd="8" destOrd="0" presId="urn:microsoft.com/office/officeart/2005/8/layout/vList5"/>
    <dgm:cxn modelId="{5B2038CC-4138-4B65-8679-2E0AD5CF2758}" type="presParOf" srcId="{4B2E17AD-705A-4C72-ABA6-74A4402BED8A}" destId="{34B00200-4A7E-437A-BF57-50856DFB69B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1E5DB3-F732-4CD8-9358-99866EBCB8CB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BBC46D-7A72-4B1B-B46C-9452C5169E74}">
      <dgm:prSet custT="1"/>
      <dgm:spPr/>
      <dgm:t>
        <a:bodyPr/>
        <a:lstStyle/>
        <a:p>
          <a:pPr algn="ctr" rtl="0"/>
          <a:r>
            <a:rPr lang="de-DE" sz="2800" b="0" i="0" dirty="0" smtClean="0"/>
            <a:t>Class 10-12 </a:t>
          </a:r>
          <a:endParaRPr lang="en-GB" sz="2800" dirty="0"/>
        </a:p>
      </dgm:t>
    </dgm:pt>
    <dgm:pt modelId="{F47334BD-3D58-4DDB-B539-CAA2D9ABDC00}" type="parTrans" cxnId="{04DB8CE8-AFD8-4644-BD57-36BB8E3C183A}">
      <dgm:prSet/>
      <dgm:spPr/>
      <dgm:t>
        <a:bodyPr/>
        <a:lstStyle/>
        <a:p>
          <a:endParaRPr lang="en-GB"/>
        </a:p>
      </dgm:t>
    </dgm:pt>
    <dgm:pt modelId="{27CA1B83-FD47-4A8B-BBFA-B5803D55F200}" type="sibTrans" cxnId="{04DB8CE8-AFD8-4644-BD57-36BB8E3C183A}">
      <dgm:prSet/>
      <dgm:spPr/>
      <dgm:t>
        <a:bodyPr/>
        <a:lstStyle/>
        <a:p>
          <a:endParaRPr lang="en-GB"/>
        </a:p>
      </dgm:t>
    </dgm:pt>
    <dgm:pt modelId="{E918A797-6AE3-489E-8C2D-1DEC109DDF18}">
      <dgm:prSet custT="1"/>
      <dgm:spPr/>
      <dgm:t>
        <a:bodyPr/>
        <a:lstStyle/>
        <a:p>
          <a:pPr algn="ctr" rtl="0"/>
          <a:r>
            <a:rPr lang="de-DE" sz="2800" b="0" i="0" dirty="0" err="1" smtClean="0"/>
            <a:t>Vocational</a:t>
          </a:r>
          <a:r>
            <a:rPr lang="de-DE" sz="2800" b="0" i="0" dirty="0" smtClean="0"/>
            <a:t> </a:t>
          </a:r>
          <a:r>
            <a:rPr lang="de-DE" sz="2800" b="0" i="0" dirty="0" err="1" smtClean="0"/>
            <a:t>school</a:t>
          </a:r>
          <a:endParaRPr lang="en-GB" sz="2800" dirty="0"/>
        </a:p>
      </dgm:t>
    </dgm:pt>
    <dgm:pt modelId="{ED81D3C9-412A-425B-BD28-E3689BA6DD03}" type="parTrans" cxnId="{3A32135C-D8AB-420D-B2D9-4BDF3E66D3BD}">
      <dgm:prSet/>
      <dgm:spPr/>
      <dgm:t>
        <a:bodyPr/>
        <a:lstStyle/>
        <a:p>
          <a:endParaRPr lang="en-GB"/>
        </a:p>
      </dgm:t>
    </dgm:pt>
    <dgm:pt modelId="{81D61150-F2BB-41B9-80DF-98DAB6B3D79C}" type="sibTrans" cxnId="{3A32135C-D8AB-420D-B2D9-4BDF3E66D3BD}">
      <dgm:prSet/>
      <dgm:spPr/>
      <dgm:t>
        <a:bodyPr/>
        <a:lstStyle/>
        <a:p>
          <a:endParaRPr lang="en-GB"/>
        </a:p>
      </dgm:t>
    </dgm:pt>
    <dgm:pt modelId="{2A201108-4B29-4904-BD65-FCCCCC5CBA39}">
      <dgm:prSet custT="1"/>
      <dgm:spPr/>
      <dgm:t>
        <a:bodyPr/>
        <a:lstStyle/>
        <a:p>
          <a:pPr algn="ctr" rtl="0"/>
          <a:r>
            <a:rPr lang="de-DE" sz="2800" b="0" i="0" dirty="0" smtClean="0"/>
            <a:t>20 </a:t>
          </a:r>
          <a:r>
            <a:rPr lang="de-DE" sz="2800" b="0" i="0" dirty="0" err="1" smtClean="0"/>
            <a:t>students</a:t>
          </a:r>
          <a:endParaRPr lang="en-GB" sz="2800" dirty="0"/>
        </a:p>
      </dgm:t>
    </dgm:pt>
    <dgm:pt modelId="{6C455D8C-433C-4608-91AC-6409F5B5164D}" type="parTrans" cxnId="{1740CD42-5B54-4CFB-977E-F1E6052DD6B9}">
      <dgm:prSet/>
      <dgm:spPr/>
      <dgm:t>
        <a:bodyPr/>
        <a:lstStyle/>
        <a:p>
          <a:endParaRPr lang="en-GB"/>
        </a:p>
      </dgm:t>
    </dgm:pt>
    <dgm:pt modelId="{06D70A90-0702-49F9-99D1-795E0FA15EE6}" type="sibTrans" cxnId="{1740CD42-5B54-4CFB-977E-F1E6052DD6B9}">
      <dgm:prSet/>
      <dgm:spPr/>
      <dgm:t>
        <a:bodyPr/>
        <a:lstStyle/>
        <a:p>
          <a:endParaRPr lang="en-GB"/>
        </a:p>
      </dgm:t>
    </dgm:pt>
    <dgm:pt modelId="{2376DCD7-2F5B-49F4-BF38-CD0A342F759B}">
      <dgm:prSet custT="1"/>
      <dgm:spPr/>
      <dgm:t>
        <a:bodyPr/>
        <a:lstStyle/>
        <a:p>
          <a:pPr algn="ctr" rtl="0"/>
          <a:r>
            <a:rPr lang="de-DE" sz="2800" b="0" i="0" dirty="0" err="1" smtClean="0"/>
            <a:t>Shared</a:t>
          </a:r>
          <a:r>
            <a:rPr lang="de-DE" sz="2800" b="0" i="0" dirty="0" smtClean="0"/>
            <a:t> </a:t>
          </a:r>
          <a:r>
            <a:rPr lang="de-DE" sz="2800" b="0" i="0" dirty="0" err="1" smtClean="0"/>
            <a:t>teachers</a:t>
          </a:r>
          <a:endParaRPr lang="en-GB" sz="2800" dirty="0"/>
        </a:p>
      </dgm:t>
    </dgm:pt>
    <dgm:pt modelId="{1800D6D4-E521-4E10-B5EE-D83808E83E8C}" type="parTrans" cxnId="{B7EDE5A1-7D46-429D-BBA4-E679DBD73EFA}">
      <dgm:prSet/>
      <dgm:spPr/>
      <dgm:t>
        <a:bodyPr/>
        <a:lstStyle/>
        <a:p>
          <a:endParaRPr lang="de-DE"/>
        </a:p>
      </dgm:t>
    </dgm:pt>
    <dgm:pt modelId="{67497666-840E-4220-B394-C75293F9F83E}" type="sibTrans" cxnId="{B7EDE5A1-7D46-429D-BBA4-E679DBD73EFA}">
      <dgm:prSet/>
      <dgm:spPr/>
      <dgm:t>
        <a:bodyPr/>
        <a:lstStyle/>
        <a:p>
          <a:endParaRPr lang="de-DE"/>
        </a:p>
      </dgm:t>
    </dgm:pt>
    <dgm:pt modelId="{ECE3508F-7AE3-4883-9BF8-4FDE7EF21D7D}">
      <dgm:prSet custT="1"/>
      <dgm:spPr/>
      <dgm:t>
        <a:bodyPr/>
        <a:lstStyle/>
        <a:p>
          <a:pPr algn="ctr" rtl="0"/>
          <a:r>
            <a:rPr lang="de-DE" sz="2800" b="0" i="0" dirty="0" smtClean="0"/>
            <a:t>Age: 17-21</a:t>
          </a:r>
          <a:endParaRPr lang="en-GB" sz="2800" dirty="0"/>
        </a:p>
      </dgm:t>
    </dgm:pt>
    <dgm:pt modelId="{8D2A115A-27FD-4F5F-ACAA-919976A307BF}" type="parTrans" cxnId="{7971CFF8-6337-471B-8AC5-F93294603190}">
      <dgm:prSet/>
      <dgm:spPr/>
      <dgm:t>
        <a:bodyPr/>
        <a:lstStyle/>
        <a:p>
          <a:endParaRPr lang="de-DE"/>
        </a:p>
      </dgm:t>
    </dgm:pt>
    <dgm:pt modelId="{93DF7031-0F6A-4904-BB75-E3F95E79E4C8}" type="sibTrans" cxnId="{7971CFF8-6337-471B-8AC5-F93294603190}">
      <dgm:prSet/>
      <dgm:spPr/>
      <dgm:t>
        <a:bodyPr/>
        <a:lstStyle/>
        <a:p>
          <a:endParaRPr lang="de-DE"/>
        </a:p>
      </dgm:t>
    </dgm:pt>
    <dgm:pt modelId="{42134BD1-FE0B-4AAB-9C6F-AE5D3D30AC91}" type="pres">
      <dgm:prSet presAssocID="{EB1E5DB3-F732-4CD8-9358-99866EBCB8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35E8D85-A968-49FF-933A-CB51314BDCB5}" type="pres">
      <dgm:prSet presAssocID="{50BBC46D-7A72-4B1B-B46C-9452C5169E74}" presName="linNode" presStyleCnt="0"/>
      <dgm:spPr/>
    </dgm:pt>
    <dgm:pt modelId="{7060EEAD-FBD0-4314-8224-2BBAA0DA2DDF}" type="pres">
      <dgm:prSet presAssocID="{50BBC46D-7A72-4B1B-B46C-9452C5169E74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8D89E3-1F34-483A-A496-C38E7F2E23B7}" type="pres">
      <dgm:prSet presAssocID="{27CA1B83-FD47-4A8B-BBFA-B5803D55F200}" presName="sp" presStyleCnt="0"/>
      <dgm:spPr/>
    </dgm:pt>
    <dgm:pt modelId="{455CFC4D-7B3A-4EE5-A259-FE6CAD114CED}" type="pres">
      <dgm:prSet presAssocID="{E918A797-6AE3-489E-8C2D-1DEC109DDF18}" presName="linNode" presStyleCnt="0"/>
      <dgm:spPr/>
    </dgm:pt>
    <dgm:pt modelId="{A47F5C0B-F7DE-4BE0-A950-67333DFA7912}" type="pres">
      <dgm:prSet presAssocID="{E918A797-6AE3-489E-8C2D-1DEC109DDF18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2204DB-35D2-4D59-8BFA-33959047D5CB}" type="pres">
      <dgm:prSet presAssocID="{81D61150-F2BB-41B9-80DF-98DAB6B3D79C}" presName="sp" presStyleCnt="0"/>
      <dgm:spPr/>
    </dgm:pt>
    <dgm:pt modelId="{9EB41CB5-C87A-4111-B083-91728A6A599A}" type="pres">
      <dgm:prSet presAssocID="{ECE3508F-7AE3-4883-9BF8-4FDE7EF21D7D}" presName="linNode" presStyleCnt="0"/>
      <dgm:spPr/>
    </dgm:pt>
    <dgm:pt modelId="{E2A4175C-9BD5-423A-AD60-6B792EF7625E}" type="pres">
      <dgm:prSet presAssocID="{ECE3508F-7AE3-4883-9BF8-4FDE7EF21D7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08ADFB2-1A53-4080-BED3-B5F837C9E17A}" type="pres">
      <dgm:prSet presAssocID="{93DF7031-0F6A-4904-BB75-E3F95E79E4C8}" presName="sp" presStyleCnt="0"/>
      <dgm:spPr/>
    </dgm:pt>
    <dgm:pt modelId="{0AAE0809-9EF4-4526-A7F4-2FD6AEA98FBB}" type="pres">
      <dgm:prSet presAssocID="{2A201108-4B29-4904-BD65-FCCCCC5CBA39}" presName="linNode" presStyleCnt="0"/>
      <dgm:spPr/>
    </dgm:pt>
    <dgm:pt modelId="{A2C4B387-3ED4-437C-8BC8-E9F076FE5350}" type="pres">
      <dgm:prSet presAssocID="{2A201108-4B29-4904-BD65-FCCCCC5CBA3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0E4CE79-44D5-4975-ACE7-3CFF692ED0E0}" type="pres">
      <dgm:prSet presAssocID="{06D70A90-0702-49F9-99D1-795E0FA15EE6}" presName="sp" presStyleCnt="0"/>
      <dgm:spPr/>
    </dgm:pt>
    <dgm:pt modelId="{4B2E17AD-705A-4C72-ABA6-74A4402BED8A}" type="pres">
      <dgm:prSet presAssocID="{2376DCD7-2F5B-49F4-BF38-CD0A342F759B}" presName="linNode" presStyleCnt="0"/>
      <dgm:spPr/>
    </dgm:pt>
    <dgm:pt modelId="{34B00200-4A7E-437A-BF57-50856DFB69B0}" type="pres">
      <dgm:prSet presAssocID="{2376DCD7-2F5B-49F4-BF38-CD0A342F759B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7EDE5A1-7D46-429D-BBA4-E679DBD73EFA}" srcId="{EB1E5DB3-F732-4CD8-9358-99866EBCB8CB}" destId="{2376DCD7-2F5B-49F4-BF38-CD0A342F759B}" srcOrd="4" destOrd="0" parTransId="{1800D6D4-E521-4E10-B5EE-D83808E83E8C}" sibTransId="{67497666-840E-4220-B394-C75293F9F83E}"/>
    <dgm:cxn modelId="{3A32135C-D8AB-420D-B2D9-4BDF3E66D3BD}" srcId="{EB1E5DB3-F732-4CD8-9358-99866EBCB8CB}" destId="{E918A797-6AE3-489E-8C2D-1DEC109DDF18}" srcOrd="1" destOrd="0" parTransId="{ED81D3C9-412A-425B-BD28-E3689BA6DD03}" sibTransId="{81D61150-F2BB-41B9-80DF-98DAB6B3D79C}"/>
    <dgm:cxn modelId="{7971CFF8-6337-471B-8AC5-F93294603190}" srcId="{EB1E5DB3-F732-4CD8-9358-99866EBCB8CB}" destId="{ECE3508F-7AE3-4883-9BF8-4FDE7EF21D7D}" srcOrd="2" destOrd="0" parTransId="{8D2A115A-27FD-4F5F-ACAA-919976A307BF}" sibTransId="{93DF7031-0F6A-4904-BB75-E3F95E79E4C8}"/>
    <dgm:cxn modelId="{F9A2E1FD-0FD0-45F2-909D-4D42C0873B49}" type="presOf" srcId="{E918A797-6AE3-489E-8C2D-1DEC109DDF18}" destId="{A47F5C0B-F7DE-4BE0-A950-67333DFA7912}" srcOrd="0" destOrd="0" presId="urn:microsoft.com/office/officeart/2005/8/layout/vList5"/>
    <dgm:cxn modelId="{3631DDAC-62F0-48DB-9422-067FE2E849FA}" type="presOf" srcId="{50BBC46D-7A72-4B1B-B46C-9452C5169E74}" destId="{7060EEAD-FBD0-4314-8224-2BBAA0DA2DDF}" srcOrd="0" destOrd="0" presId="urn:microsoft.com/office/officeart/2005/8/layout/vList5"/>
    <dgm:cxn modelId="{6771718B-E4FE-45DD-BB8C-219EFDD1B410}" type="presOf" srcId="{2A201108-4B29-4904-BD65-FCCCCC5CBA39}" destId="{A2C4B387-3ED4-437C-8BC8-E9F076FE5350}" srcOrd="0" destOrd="0" presId="urn:microsoft.com/office/officeart/2005/8/layout/vList5"/>
    <dgm:cxn modelId="{4C1BEF5C-BAB4-4096-A853-DE00C479AF6A}" type="presOf" srcId="{EB1E5DB3-F732-4CD8-9358-99866EBCB8CB}" destId="{42134BD1-FE0B-4AAB-9C6F-AE5D3D30AC91}" srcOrd="0" destOrd="0" presId="urn:microsoft.com/office/officeart/2005/8/layout/vList5"/>
    <dgm:cxn modelId="{04DB8CE8-AFD8-4644-BD57-36BB8E3C183A}" srcId="{EB1E5DB3-F732-4CD8-9358-99866EBCB8CB}" destId="{50BBC46D-7A72-4B1B-B46C-9452C5169E74}" srcOrd="0" destOrd="0" parTransId="{F47334BD-3D58-4DDB-B539-CAA2D9ABDC00}" sibTransId="{27CA1B83-FD47-4A8B-BBFA-B5803D55F200}"/>
    <dgm:cxn modelId="{5B681781-7E56-4911-B4CC-56540E022CA2}" type="presOf" srcId="{ECE3508F-7AE3-4883-9BF8-4FDE7EF21D7D}" destId="{E2A4175C-9BD5-423A-AD60-6B792EF7625E}" srcOrd="0" destOrd="0" presId="urn:microsoft.com/office/officeart/2005/8/layout/vList5"/>
    <dgm:cxn modelId="{1740CD42-5B54-4CFB-977E-F1E6052DD6B9}" srcId="{EB1E5DB3-F732-4CD8-9358-99866EBCB8CB}" destId="{2A201108-4B29-4904-BD65-FCCCCC5CBA39}" srcOrd="3" destOrd="0" parTransId="{6C455D8C-433C-4608-91AC-6409F5B5164D}" sibTransId="{06D70A90-0702-49F9-99D1-795E0FA15EE6}"/>
    <dgm:cxn modelId="{0B4750D9-3AD0-438E-9BE8-5EA9570F1592}" type="presOf" srcId="{2376DCD7-2F5B-49F4-BF38-CD0A342F759B}" destId="{34B00200-4A7E-437A-BF57-50856DFB69B0}" srcOrd="0" destOrd="0" presId="urn:microsoft.com/office/officeart/2005/8/layout/vList5"/>
    <dgm:cxn modelId="{C4ADD2FB-BAB0-4D22-BF99-A7F0604D1CEC}" type="presParOf" srcId="{42134BD1-FE0B-4AAB-9C6F-AE5D3D30AC91}" destId="{035E8D85-A968-49FF-933A-CB51314BDCB5}" srcOrd="0" destOrd="0" presId="urn:microsoft.com/office/officeart/2005/8/layout/vList5"/>
    <dgm:cxn modelId="{CEC8BD80-07AE-47ED-AAE7-940D9F3D51F4}" type="presParOf" srcId="{035E8D85-A968-49FF-933A-CB51314BDCB5}" destId="{7060EEAD-FBD0-4314-8224-2BBAA0DA2DDF}" srcOrd="0" destOrd="0" presId="urn:microsoft.com/office/officeart/2005/8/layout/vList5"/>
    <dgm:cxn modelId="{CAE4125D-44BA-4643-BA40-91080052361B}" type="presParOf" srcId="{42134BD1-FE0B-4AAB-9C6F-AE5D3D30AC91}" destId="{9B8D89E3-1F34-483A-A496-C38E7F2E23B7}" srcOrd="1" destOrd="0" presId="urn:microsoft.com/office/officeart/2005/8/layout/vList5"/>
    <dgm:cxn modelId="{10A75320-F4CB-4B5C-9597-03872E54C456}" type="presParOf" srcId="{42134BD1-FE0B-4AAB-9C6F-AE5D3D30AC91}" destId="{455CFC4D-7B3A-4EE5-A259-FE6CAD114CED}" srcOrd="2" destOrd="0" presId="urn:microsoft.com/office/officeart/2005/8/layout/vList5"/>
    <dgm:cxn modelId="{C197530B-CA89-44F9-8C4D-C7D2C201A98F}" type="presParOf" srcId="{455CFC4D-7B3A-4EE5-A259-FE6CAD114CED}" destId="{A47F5C0B-F7DE-4BE0-A950-67333DFA7912}" srcOrd="0" destOrd="0" presId="urn:microsoft.com/office/officeart/2005/8/layout/vList5"/>
    <dgm:cxn modelId="{236AD9ED-9FDD-46D5-BA48-8102D0CC404F}" type="presParOf" srcId="{42134BD1-FE0B-4AAB-9C6F-AE5D3D30AC91}" destId="{372204DB-35D2-4D59-8BFA-33959047D5CB}" srcOrd="3" destOrd="0" presId="urn:microsoft.com/office/officeart/2005/8/layout/vList5"/>
    <dgm:cxn modelId="{8F20710A-5E7A-4C24-AB06-2C875920288B}" type="presParOf" srcId="{42134BD1-FE0B-4AAB-9C6F-AE5D3D30AC91}" destId="{9EB41CB5-C87A-4111-B083-91728A6A599A}" srcOrd="4" destOrd="0" presId="urn:microsoft.com/office/officeart/2005/8/layout/vList5"/>
    <dgm:cxn modelId="{4CEB7542-55C3-4BD0-8774-24B266538F03}" type="presParOf" srcId="{9EB41CB5-C87A-4111-B083-91728A6A599A}" destId="{E2A4175C-9BD5-423A-AD60-6B792EF7625E}" srcOrd="0" destOrd="0" presId="urn:microsoft.com/office/officeart/2005/8/layout/vList5"/>
    <dgm:cxn modelId="{5417B7AB-62E5-47A4-87FB-CB108F9B20F3}" type="presParOf" srcId="{42134BD1-FE0B-4AAB-9C6F-AE5D3D30AC91}" destId="{908ADFB2-1A53-4080-BED3-B5F837C9E17A}" srcOrd="5" destOrd="0" presId="urn:microsoft.com/office/officeart/2005/8/layout/vList5"/>
    <dgm:cxn modelId="{F3453227-2C32-440E-800A-762F63618B2D}" type="presParOf" srcId="{42134BD1-FE0B-4AAB-9C6F-AE5D3D30AC91}" destId="{0AAE0809-9EF4-4526-A7F4-2FD6AEA98FBB}" srcOrd="6" destOrd="0" presId="urn:microsoft.com/office/officeart/2005/8/layout/vList5"/>
    <dgm:cxn modelId="{6DACDB15-73F9-40CF-8AED-3616F90A40F2}" type="presParOf" srcId="{0AAE0809-9EF4-4526-A7F4-2FD6AEA98FBB}" destId="{A2C4B387-3ED4-437C-8BC8-E9F076FE5350}" srcOrd="0" destOrd="0" presId="urn:microsoft.com/office/officeart/2005/8/layout/vList5"/>
    <dgm:cxn modelId="{503A0B34-E940-4031-9A32-96D99063A37C}" type="presParOf" srcId="{42134BD1-FE0B-4AAB-9C6F-AE5D3D30AC91}" destId="{40E4CE79-44D5-4975-ACE7-3CFF692ED0E0}" srcOrd="7" destOrd="0" presId="urn:microsoft.com/office/officeart/2005/8/layout/vList5"/>
    <dgm:cxn modelId="{BF47915E-AA69-47A9-B5E1-BD6946176E94}" type="presParOf" srcId="{42134BD1-FE0B-4AAB-9C6F-AE5D3D30AC91}" destId="{4B2E17AD-705A-4C72-ABA6-74A4402BED8A}" srcOrd="8" destOrd="0" presId="urn:microsoft.com/office/officeart/2005/8/layout/vList5"/>
    <dgm:cxn modelId="{62ADCEAA-1724-473A-BEAA-5C100B8DD80F}" type="presParOf" srcId="{4B2E17AD-705A-4C72-ABA6-74A4402BED8A}" destId="{34B00200-4A7E-437A-BF57-50856DFB69B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1E5DB3-F732-4CD8-9358-99866EBCB8CB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BBC46D-7A72-4B1B-B46C-9452C5169E74}">
      <dgm:prSet custT="1"/>
      <dgm:spPr/>
      <dgm:t>
        <a:bodyPr/>
        <a:lstStyle/>
        <a:p>
          <a:pPr algn="ctr" rtl="0"/>
          <a:r>
            <a:rPr lang="de-DE" sz="2800" b="0" i="0" dirty="0" smtClean="0"/>
            <a:t>30 </a:t>
          </a:r>
          <a:r>
            <a:rPr lang="de-DE" sz="2800" b="0" i="0" err="1" smtClean="0"/>
            <a:t>students</a:t>
          </a:r>
          <a:r>
            <a:rPr lang="de-DE" sz="2800" b="0" i="0" smtClean="0"/>
            <a:t> </a:t>
          </a:r>
          <a:endParaRPr lang="en-GB" sz="2800" dirty="0"/>
        </a:p>
      </dgm:t>
    </dgm:pt>
    <dgm:pt modelId="{F47334BD-3D58-4DDB-B539-CAA2D9ABDC00}" type="parTrans" cxnId="{04DB8CE8-AFD8-4644-BD57-36BB8E3C183A}">
      <dgm:prSet/>
      <dgm:spPr/>
      <dgm:t>
        <a:bodyPr/>
        <a:lstStyle/>
        <a:p>
          <a:endParaRPr lang="en-GB"/>
        </a:p>
      </dgm:t>
    </dgm:pt>
    <dgm:pt modelId="{27CA1B83-FD47-4A8B-BBFA-B5803D55F200}" type="sibTrans" cxnId="{04DB8CE8-AFD8-4644-BD57-36BB8E3C183A}">
      <dgm:prSet/>
      <dgm:spPr/>
      <dgm:t>
        <a:bodyPr/>
        <a:lstStyle/>
        <a:p>
          <a:endParaRPr lang="en-GB"/>
        </a:p>
      </dgm:t>
    </dgm:pt>
    <dgm:pt modelId="{E918A797-6AE3-489E-8C2D-1DEC109DDF18}">
      <dgm:prSet custT="1"/>
      <dgm:spPr/>
      <dgm:t>
        <a:bodyPr/>
        <a:lstStyle/>
        <a:p>
          <a:pPr algn="ctr" rtl="0"/>
          <a:r>
            <a:rPr lang="en-GB" sz="2800" dirty="0" smtClean="0"/>
            <a:t>Age: 15-22</a:t>
          </a:r>
          <a:endParaRPr lang="en-GB" sz="2800" dirty="0"/>
        </a:p>
      </dgm:t>
    </dgm:pt>
    <dgm:pt modelId="{ED81D3C9-412A-425B-BD28-E3689BA6DD03}" type="parTrans" cxnId="{3A32135C-D8AB-420D-B2D9-4BDF3E66D3BD}">
      <dgm:prSet/>
      <dgm:spPr/>
      <dgm:t>
        <a:bodyPr/>
        <a:lstStyle/>
        <a:p>
          <a:endParaRPr lang="en-GB"/>
        </a:p>
      </dgm:t>
    </dgm:pt>
    <dgm:pt modelId="{81D61150-F2BB-41B9-80DF-98DAB6B3D79C}" type="sibTrans" cxnId="{3A32135C-D8AB-420D-B2D9-4BDF3E66D3BD}">
      <dgm:prSet/>
      <dgm:spPr/>
      <dgm:t>
        <a:bodyPr/>
        <a:lstStyle/>
        <a:p>
          <a:endParaRPr lang="en-GB"/>
        </a:p>
      </dgm:t>
    </dgm:pt>
    <dgm:pt modelId="{2A201108-4B29-4904-BD65-FCCCCC5CBA39}">
      <dgm:prSet custT="1"/>
      <dgm:spPr/>
      <dgm:t>
        <a:bodyPr/>
        <a:lstStyle/>
        <a:p>
          <a:pPr algn="ctr" rtl="0"/>
          <a:r>
            <a:rPr lang="en-GB" sz="2800" dirty="0" smtClean="0"/>
            <a:t>staff 20 persons</a:t>
          </a:r>
          <a:endParaRPr lang="en-GB" sz="2800" dirty="0"/>
        </a:p>
      </dgm:t>
    </dgm:pt>
    <dgm:pt modelId="{6C455D8C-433C-4608-91AC-6409F5B5164D}" type="parTrans" cxnId="{1740CD42-5B54-4CFB-977E-F1E6052DD6B9}">
      <dgm:prSet/>
      <dgm:spPr/>
      <dgm:t>
        <a:bodyPr/>
        <a:lstStyle/>
        <a:p>
          <a:endParaRPr lang="en-GB"/>
        </a:p>
      </dgm:t>
    </dgm:pt>
    <dgm:pt modelId="{06D70A90-0702-49F9-99D1-795E0FA15EE6}" type="sibTrans" cxnId="{1740CD42-5B54-4CFB-977E-F1E6052DD6B9}">
      <dgm:prSet/>
      <dgm:spPr/>
      <dgm:t>
        <a:bodyPr/>
        <a:lstStyle/>
        <a:p>
          <a:endParaRPr lang="en-GB"/>
        </a:p>
      </dgm:t>
    </dgm:pt>
    <dgm:pt modelId="{ECE3508F-7AE3-4883-9BF8-4FDE7EF21D7D}">
      <dgm:prSet custT="1"/>
      <dgm:spPr/>
      <dgm:t>
        <a:bodyPr/>
        <a:lstStyle/>
        <a:p>
          <a:pPr algn="ctr" rtl="0"/>
          <a:r>
            <a:rPr lang="de-DE" sz="2800" b="0" i="0" dirty="0" smtClean="0"/>
            <a:t>double </a:t>
          </a:r>
          <a:r>
            <a:rPr lang="de-DE" sz="2800" b="0" i="0" dirty="0" err="1" smtClean="0"/>
            <a:t>or</a:t>
          </a:r>
          <a:r>
            <a:rPr lang="de-DE" sz="2800" b="0" i="0" dirty="0" smtClean="0"/>
            <a:t> </a:t>
          </a:r>
          <a:r>
            <a:rPr lang="de-DE" sz="2800" b="0" i="0" dirty="0" err="1" smtClean="0"/>
            <a:t>single</a:t>
          </a:r>
          <a:r>
            <a:rPr lang="de-DE" sz="2800" b="0" i="0" dirty="0" smtClean="0"/>
            <a:t> </a:t>
          </a:r>
          <a:r>
            <a:rPr lang="de-DE" sz="2800" b="0" i="0" dirty="0" err="1" smtClean="0"/>
            <a:t>room</a:t>
          </a:r>
          <a:endParaRPr lang="en-GB" sz="2800" dirty="0"/>
        </a:p>
      </dgm:t>
    </dgm:pt>
    <dgm:pt modelId="{8D2A115A-27FD-4F5F-ACAA-919976A307BF}" type="parTrans" cxnId="{7971CFF8-6337-471B-8AC5-F93294603190}">
      <dgm:prSet/>
      <dgm:spPr/>
      <dgm:t>
        <a:bodyPr/>
        <a:lstStyle/>
        <a:p>
          <a:endParaRPr lang="de-DE"/>
        </a:p>
      </dgm:t>
    </dgm:pt>
    <dgm:pt modelId="{93DF7031-0F6A-4904-BB75-E3F95E79E4C8}" type="sibTrans" cxnId="{7971CFF8-6337-471B-8AC5-F93294603190}">
      <dgm:prSet/>
      <dgm:spPr/>
      <dgm:t>
        <a:bodyPr/>
        <a:lstStyle/>
        <a:p>
          <a:endParaRPr lang="de-DE"/>
        </a:p>
      </dgm:t>
    </dgm:pt>
    <dgm:pt modelId="{E910D005-C2D2-4041-A4E6-FBD76ED05069}">
      <dgm:prSet custT="1"/>
      <dgm:spPr/>
      <dgm:t>
        <a:bodyPr/>
        <a:lstStyle/>
        <a:p>
          <a:pPr algn="ctr" rtl="0"/>
          <a:r>
            <a:rPr lang="en-GB" sz="2800" dirty="0" smtClean="0"/>
            <a:t>Sunday to Friday</a:t>
          </a:r>
          <a:endParaRPr lang="en-GB" sz="2800" dirty="0"/>
        </a:p>
      </dgm:t>
    </dgm:pt>
    <dgm:pt modelId="{3EC838D3-0F45-4250-BD93-0D502817138D}" type="parTrans" cxnId="{2A05E05D-5FC9-4F2D-ABF9-2280D99DB276}">
      <dgm:prSet/>
      <dgm:spPr/>
      <dgm:t>
        <a:bodyPr/>
        <a:lstStyle/>
        <a:p>
          <a:endParaRPr lang="de-DE"/>
        </a:p>
      </dgm:t>
    </dgm:pt>
    <dgm:pt modelId="{91EF930B-284B-4405-8631-BCBDB80EACFB}" type="sibTrans" cxnId="{2A05E05D-5FC9-4F2D-ABF9-2280D99DB276}">
      <dgm:prSet/>
      <dgm:spPr/>
      <dgm:t>
        <a:bodyPr/>
        <a:lstStyle/>
        <a:p>
          <a:endParaRPr lang="de-DE"/>
        </a:p>
      </dgm:t>
    </dgm:pt>
    <dgm:pt modelId="{42134BD1-FE0B-4AAB-9C6F-AE5D3D30AC91}" type="pres">
      <dgm:prSet presAssocID="{EB1E5DB3-F732-4CD8-9358-99866EBCB8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35E8D85-A968-49FF-933A-CB51314BDCB5}" type="pres">
      <dgm:prSet presAssocID="{50BBC46D-7A72-4B1B-B46C-9452C5169E74}" presName="linNode" presStyleCnt="0"/>
      <dgm:spPr/>
    </dgm:pt>
    <dgm:pt modelId="{7060EEAD-FBD0-4314-8224-2BBAA0DA2DDF}" type="pres">
      <dgm:prSet presAssocID="{50BBC46D-7A72-4B1B-B46C-9452C5169E74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8D89E3-1F34-483A-A496-C38E7F2E23B7}" type="pres">
      <dgm:prSet presAssocID="{27CA1B83-FD47-4A8B-BBFA-B5803D55F200}" presName="sp" presStyleCnt="0"/>
      <dgm:spPr/>
    </dgm:pt>
    <dgm:pt modelId="{455CFC4D-7B3A-4EE5-A259-FE6CAD114CED}" type="pres">
      <dgm:prSet presAssocID="{E918A797-6AE3-489E-8C2D-1DEC109DDF18}" presName="linNode" presStyleCnt="0"/>
      <dgm:spPr/>
    </dgm:pt>
    <dgm:pt modelId="{A47F5C0B-F7DE-4BE0-A950-67333DFA7912}" type="pres">
      <dgm:prSet presAssocID="{E918A797-6AE3-489E-8C2D-1DEC109DDF18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2204DB-35D2-4D59-8BFA-33959047D5CB}" type="pres">
      <dgm:prSet presAssocID="{81D61150-F2BB-41B9-80DF-98DAB6B3D79C}" presName="sp" presStyleCnt="0"/>
      <dgm:spPr/>
    </dgm:pt>
    <dgm:pt modelId="{DFD7819E-D3DB-408C-A7A9-B4A2C8F2BCB2}" type="pres">
      <dgm:prSet presAssocID="{E910D005-C2D2-4041-A4E6-FBD76ED05069}" presName="linNode" presStyleCnt="0"/>
      <dgm:spPr/>
    </dgm:pt>
    <dgm:pt modelId="{D2957E3C-314D-468C-AFFB-3344920CEAD3}" type="pres">
      <dgm:prSet presAssocID="{E910D005-C2D2-4041-A4E6-FBD76ED05069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1DC11D-2B5B-414D-88DE-B3ABF1BF0A4A}" type="pres">
      <dgm:prSet presAssocID="{91EF930B-284B-4405-8631-BCBDB80EACFB}" presName="sp" presStyleCnt="0"/>
      <dgm:spPr/>
    </dgm:pt>
    <dgm:pt modelId="{9EB41CB5-C87A-4111-B083-91728A6A599A}" type="pres">
      <dgm:prSet presAssocID="{ECE3508F-7AE3-4883-9BF8-4FDE7EF21D7D}" presName="linNode" presStyleCnt="0"/>
      <dgm:spPr/>
    </dgm:pt>
    <dgm:pt modelId="{E2A4175C-9BD5-423A-AD60-6B792EF7625E}" type="pres">
      <dgm:prSet presAssocID="{ECE3508F-7AE3-4883-9BF8-4FDE7EF21D7D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08ADFB2-1A53-4080-BED3-B5F837C9E17A}" type="pres">
      <dgm:prSet presAssocID="{93DF7031-0F6A-4904-BB75-E3F95E79E4C8}" presName="sp" presStyleCnt="0"/>
      <dgm:spPr/>
    </dgm:pt>
    <dgm:pt modelId="{0AAE0809-9EF4-4526-A7F4-2FD6AEA98FBB}" type="pres">
      <dgm:prSet presAssocID="{2A201108-4B29-4904-BD65-FCCCCC5CBA39}" presName="linNode" presStyleCnt="0"/>
      <dgm:spPr/>
    </dgm:pt>
    <dgm:pt modelId="{A2C4B387-3ED4-437C-8BC8-E9F076FE5350}" type="pres">
      <dgm:prSet presAssocID="{2A201108-4B29-4904-BD65-FCCCCC5CBA39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114A683-7255-42EC-9F83-0E497146FFFB}" type="presOf" srcId="{2A201108-4B29-4904-BD65-FCCCCC5CBA39}" destId="{A2C4B387-3ED4-437C-8BC8-E9F076FE5350}" srcOrd="0" destOrd="0" presId="urn:microsoft.com/office/officeart/2005/8/layout/vList5"/>
    <dgm:cxn modelId="{661EDB3D-3807-4D9C-BE3C-EA2EF64D6E80}" type="presOf" srcId="{E910D005-C2D2-4041-A4E6-FBD76ED05069}" destId="{D2957E3C-314D-468C-AFFB-3344920CEAD3}" srcOrd="0" destOrd="0" presId="urn:microsoft.com/office/officeart/2005/8/layout/vList5"/>
    <dgm:cxn modelId="{3A32135C-D8AB-420D-B2D9-4BDF3E66D3BD}" srcId="{EB1E5DB3-F732-4CD8-9358-99866EBCB8CB}" destId="{E918A797-6AE3-489E-8C2D-1DEC109DDF18}" srcOrd="1" destOrd="0" parTransId="{ED81D3C9-412A-425B-BD28-E3689BA6DD03}" sibTransId="{81D61150-F2BB-41B9-80DF-98DAB6B3D79C}"/>
    <dgm:cxn modelId="{7971CFF8-6337-471B-8AC5-F93294603190}" srcId="{EB1E5DB3-F732-4CD8-9358-99866EBCB8CB}" destId="{ECE3508F-7AE3-4883-9BF8-4FDE7EF21D7D}" srcOrd="3" destOrd="0" parTransId="{8D2A115A-27FD-4F5F-ACAA-919976A307BF}" sibTransId="{93DF7031-0F6A-4904-BB75-E3F95E79E4C8}"/>
    <dgm:cxn modelId="{440ACAE8-B0B5-43D4-8961-881785C62B8E}" type="presOf" srcId="{EB1E5DB3-F732-4CD8-9358-99866EBCB8CB}" destId="{42134BD1-FE0B-4AAB-9C6F-AE5D3D30AC91}" srcOrd="0" destOrd="0" presId="urn:microsoft.com/office/officeart/2005/8/layout/vList5"/>
    <dgm:cxn modelId="{39583F47-0114-4527-8ECA-66579953F680}" type="presOf" srcId="{E918A797-6AE3-489E-8C2D-1DEC109DDF18}" destId="{A47F5C0B-F7DE-4BE0-A950-67333DFA7912}" srcOrd="0" destOrd="0" presId="urn:microsoft.com/office/officeart/2005/8/layout/vList5"/>
    <dgm:cxn modelId="{2A05E05D-5FC9-4F2D-ABF9-2280D99DB276}" srcId="{EB1E5DB3-F732-4CD8-9358-99866EBCB8CB}" destId="{E910D005-C2D2-4041-A4E6-FBD76ED05069}" srcOrd="2" destOrd="0" parTransId="{3EC838D3-0F45-4250-BD93-0D502817138D}" sibTransId="{91EF930B-284B-4405-8631-BCBDB80EACFB}"/>
    <dgm:cxn modelId="{B8C08BE2-4B5A-4893-8222-0A7DC6B27203}" type="presOf" srcId="{50BBC46D-7A72-4B1B-B46C-9452C5169E74}" destId="{7060EEAD-FBD0-4314-8224-2BBAA0DA2DDF}" srcOrd="0" destOrd="0" presId="urn:microsoft.com/office/officeart/2005/8/layout/vList5"/>
    <dgm:cxn modelId="{04DB8CE8-AFD8-4644-BD57-36BB8E3C183A}" srcId="{EB1E5DB3-F732-4CD8-9358-99866EBCB8CB}" destId="{50BBC46D-7A72-4B1B-B46C-9452C5169E74}" srcOrd="0" destOrd="0" parTransId="{F47334BD-3D58-4DDB-B539-CAA2D9ABDC00}" sibTransId="{27CA1B83-FD47-4A8B-BBFA-B5803D55F200}"/>
    <dgm:cxn modelId="{1740CD42-5B54-4CFB-977E-F1E6052DD6B9}" srcId="{EB1E5DB3-F732-4CD8-9358-99866EBCB8CB}" destId="{2A201108-4B29-4904-BD65-FCCCCC5CBA39}" srcOrd="4" destOrd="0" parTransId="{6C455D8C-433C-4608-91AC-6409F5B5164D}" sibTransId="{06D70A90-0702-49F9-99D1-795E0FA15EE6}"/>
    <dgm:cxn modelId="{D67B9352-3438-4DAE-B9E6-3766F36AA1F3}" type="presOf" srcId="{ECE3508F-7AE3-4883-9BF8-4FDE7EF21D7D}" destId="{E2A4175C-9BD5-423A-AD60-6B792EF7625E}" srcOrd="0" destOrd="0" presId="urn:microsoft.com/office/officeart/2005/8/layout/vList5"/>
    <dgm:cxn modelId="{A79EC7B4-B224-470B-8936-E8107C52F4DC}" type="presParOf" srcId="{42134BD1-FE0B-4AAB-9C6F-AE5D3D30AC91}" destId="{035E8D85-A968-49FF-933A-CB51314BDCB5}" srcOrd="0" destOrd="0" presId="urn:microsoft.com/office/officeart/2005/8/layout/vList5"/>
    <dgm:cxn modelId="{5B62FC0B-2359-4E10-B344-A914E11F3A9D}" type="presParOf" srcId="{035E8D85-A968-49FF-933A-CB51314BDCB5}" destId="{7060EEAD-FBD0-4314-8224-2BBAA0DA2DDF}" srcOrd="0" destOrd="0" presId="urn:microsoft.com/office/officeart/2005/8/layout/vList5"/>
    <dgm:cxn modelId="{76398E67-A2C9-454E-80BB-5E8C21FFC508}" type="presParOf" srcId="{42134BD1-FE0B-4AAB-9C6F-AE5D3D30AC91}" destId="{9B8D89E3-1F34-483A-A496-C38E7F2E23B7}" srcOrd="1" destOrd="0" presId="urn:microsoft.com/office/officeart/2005/8/layout/vList5"/>
    <dgm:cxn modelId="{192DC2E5-F027-4369-92D5-84AA148961F2}" type="presParOf" srcId="{42134BD1-FE0B-4AAB-9C6F-AE5D3D30AC91}" destId="{455CFC4D-7B3A-4EE5-A259-FE6CAD114CED}" srcOrd="2" destOrd="0" presId="urn:microsoft.com/office/officeart/2005/8/layout/vList5"/>
    <dgm:cxn modelId="{0E0F62CA-9772-4B14-8956-79F231237C16}" type="presParOf" srcId="{455CFC4D-7B3A-4EE5-A259-FE6CAD114CED}" destId="{A47F5C0B-F7DE-4BE0-A950-67333DFA7912}" srcOrd="0" destOrd="0" presId="urn:microsoft.com/office/officeart/2005/8/layout/vList5"/>
    <dgm:cxn modelId="{8427401F-6D98-4E87-B8F9-BC093BA34787}" type="presParOf" srcId="{42134BD1-FE0B-4AAB-9C6F-AE5D3D30AC91}" destId="{372204DB-35D2-4D59-8BFA-33959047D5CB}" srcOrd="3" destOrd="0" presId="urn:microsoft.com/office/officeart/2005/8/layout/vList5"/>
    <dgm:cxn modelId="{C003A129-840C-4F3F-A15B-692F460CA134}" type="presParOf" srcId="{42134BD1-FE0B-4AAB-9C6F-AE5D3D30AC91}" destId="{DFD7819E-D3DB-408C-A7A9-B4A2C8F2BCB2}" srcOrd="4" destOrd="0" presId="urn:microsoft.com/office/officeart/2005/8/layout/vList5"/>
    <dgm:cxn modelId="{CA73908F-AF97-4068-93E9-552735C2D642}" type="presParOf" srcId="{DFD7819E-D3DB-408C-A7A9-B4A2C8F2BCB2}" destId="{D2957E3C-314D-468C-AFFB-3344920CEAD3}" srcOrd="0" destOrd="0" presId="urn:microsoft.com/office/officeart/2005/8/layout/vList5"/>
    <dgm:cxn modelId="{A4A01F2C-F13E-465D-9CE6-C980DFCDF2C9}" type="presParOf" srcId="{42134BD1-FE0B-4AAB-9C6F-AE5D3D30AC91}" destId="{6A1DC11D-2B5B-414D-88DE-B3ABF1BF0A4A}" srcOrd="5" destOrd="0" presId="urn:microsoft.com/office/officeart/2005/8/layout/vList5"/>
    <dgm:cxn modelId="{6FF597E3-E750-44B2-B482-AC520E06BF09}" type="presParOf" srcId="{42134BD1-FE0B-4AAB-9C6F-AE5D3D30AC91}" destId="{9EB41CB5-C87A-4111-B083-91728A6A599A}" srcOrd="6" destOrd="0" presId="urn:microsoft.com/office/officeart/2005/8/layout/vList5"/>
    <dgm:cxn modelId="{B5BADF3C-77C3-4817-899C-9A7ECD66102D}" type="presParOf" srcId="{9EB41CB5-C87A-4111-B083-91728A6A599A}" destId="{E2A4175C-9BD5-423A-AD60-6B792EF7625E}" srcOrd="0" destOrd="0" presId="urn:microsoft.com/office/officeart/2005/8/layout/vList5"/>
    <dgm:cxn modelId="{7B17855D-4B1E-461E-9F68-1D96D49ABF7E}" type="presParOf" srcId="{42134BD1-FE0B-4AAB-9C6F-AE5D3D30AC91}" destId="{908ADFB2-1A53-4080-BED3-B5F837C9E17A}" srcOrd="7" destOrd="0" presId="urn:microsoft.com/office/officeart/2005/8/layout/vList5"/>
    <dgm:cxn modelId="{3C11F241-E6B9-4957-9D5A-96014C60F8DC}" type="presParOf" srcId="{42134BD1-FE0B-4AAB-9C6F-AE5D3D30AC91}" destId="{0AAE0809-9EF4-4526-A7F4-2FD6AEA98FBB}" srcOrd="8" destOrd="0" presId="urn:microsoft.com/office/officeart/2005/8/layout/vList5"/>
    <dgm:cxn modelId="{7FB499A8-810F-4F36-8FF3-C85C970E8055}" type="presParOf" srcId="{0AAE0809-9EF4-4526-A7F4-2FD6AEA98FBB}" destId="{A2C4B387-3ED4-437C-8BC8-E9F076FE535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08AFC1-BAB2-42EC-A269-4B29272C62E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3CF004A-91F8-42B5-B5EB-EAF9AC8B0341}">
      <dgm:prSet custT="1"/>
      <dgm:spPr/>
      <dgm:t>
        <a:bodyPr/>
        <a:lstStyle/>
        <a:p>
          <a:pPr rtl="0"/>
          <a:r>
            <a:rPr lang="en-US" sz="3200" b="1" dirty="0" smtClean="0"/>
            <a:t>Italy</a:t>
          </a:r>
          <a:endParaRPr lang="en-GB" sz="3200" b="1" dirty="0"/>
        </a:p>
      </dgm:t>
    </dgm:pt>
    <dgm:pt modelId="{4428055E-55C4-4EFB-A04D-28229FFAA3AE}" type="parTrans" cxnId="{438B3CBE-10C5-47D6-97CA-49D666AF8FD3}">
      <dgm:prSet/>
      <dgm:spPr/>
      <dgm:t>
        <a:bodyPr/>
        <a:lstStyle/>
        <a:p>
          <a:endParaRPr lang="en-GB"/>
        </a:p>
      </dgm:t>
    </dgm:pt>
    <dgm:pt modelId="{83A37245-A421-4E73-8B3B-6302A8875012}" type="sibTrans" cxnId="{438B3CBE-10C5-47D6-97CA-49D666AF8FD3}">
      <dgm:prSet/>
      <dgm:spPr/>
      <dgm:t>
        <a:bodyPr/>
        <a:lstStyle/>
        <a:p>
          <a:endParaRPr lang="en-GB"/>
        </a:p>
      </dgm:t>
    </dgm:pt>
    <dgm:pt modelId="{BDDB0ABA-2B29-4370-9C5E-2F3D12CCD68B}" type="pres">
      <dgm:prSet presAssocID="{2208AFC1-BAB2-42EC-A269-4B29272C62E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86C074F2-0DE1-4DCA-9CB4-BDE88BC8C56B}" type="pres">
      <dgm:prSet presAssocID="{33CF004A-91F8-42B5-B5EB-EAF9AC8B0341}" presName="horFlow" presStyleCnt="0"/>
      <dgm:spPr/>
    </dgm:pt>
    <dgm:pt modelId="{B0A91F40-773E-403A-87EA-BA257FF30642}" type="pres">
      <dgm:prSet presAssocID="{33CF004A-91F8-42B5-B5EB-EAF9AC8B0341}" presName="bigChev" presStyleLbl="node1" presStyleIdx="0" presStyleCnt="1" custLinFactNeighborX="-75828" custLinFactNeighborY="-17160"/>
      <dgm:spPr/>
      <dgm:t>
        <a:bodyPr/>
        <a:lstStyle/>
        <a:p>
          <a:endParaRPr lang="de-DE"/>
        </a:p>
      </dgm:t>
    </dgm:pt>
  </dgm:ptLst>
  <dgm:cxnLst>
    <dgm:cxn modelId="{1B5823BA-A348-49FB-A033-D6539166690B}" type="presOf" srcId="{2208AFC1-BAB2-42EC-A269-4B29272C62E0}" destId="{BDDB0ABA-2B29-4370-9C5E-2F3D12CCD68B}" srcOrd="0" destOrd="0" presId="urn:microsoft.com/office/officeart/2005/8/layout/lProcess3"/>
    <dgm:cxn modelId="{438B3CBE-10C5-47D6-97CA-49D666AF8FD3}" srcId="{2208AFC1-BAB2-42EC-A269-4B29272C62E0}" destId="{33CF004A-91F8-42B5-B5EB-EAF9AC8B0341}" srcOrd="0" destOrd="0" parTransId="{4428055E-55C4-4EFB-A04D-28229FFAA3AE}" sibTransId="{83A37245-A421-4E73-8B3B-6302A8875012}"/>
    <dgm:cxn modelId="{D9E38F94-0501-4C3B-BD6E-83088CD7632F}" type="presOf" srcId="{33CF004A-91F8-42B5-B5EB-EAF9AC8B0341}" destId="{B0A91F40-773E-403A-87EA-BA257FF30642}" srcOrd="0" destOrd="0" presId="urn:microsoft.com/office/officeart/2005/8/layout/lProcess3"/>
    <dgm:cxn modelId="{0129B52A-8445-4933-B5AF-9C7A66AEA665}" type="presParOf" srcId="{BDDB0ABA-2B29-4370-9C5E-2F3D12CCD68B}" destId="{86C074F2-0DE1-4DCA-9CB4-BDE88BC8C56B}" srcOrd="0" destOrd="0" presId="urn:microsoft.com/office/officeart/2005/8/layout/lProcess3"/>
    <dgm:cxn modelId="{87B9C998-D546-4729-B1B5-0708063208F7}" type="presParOf" srcId="{86C074F2-0DE1-4DCA-9CB4-BDE88BC8C56B}" destId="{B0A91F40-773E-403A-87EA-BA257FF306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E36081-0B9E-40BE-BAB5-0D4178795D3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E6A25F7C-DC5A-4D02-AD65-158BA023F563}">
      <dgm:prSet/>
      <dgm:spPr/>
      <dgm:t>
        <a:bodyPr/>
        <a:lstStyle/>
        <a:p>
          <a:pPr rtl="0"/>
          <a:r>
            <a:rPr lang="en-GB" b="1" dirty="0" smtClean="0"/>
            <a:t>Spain</a:t>
          </a:r>
          <a:r>
            <a:rPr lang="en-US" b="1" dirty="0" smtClean="0"/>
            <a:t/>
          </a:r>
          <a:br>
            <a:rPr lang="en-US" b="1" dirty="0" smtClean="0"/>
          </a:br>
          <a:r>
            <a:rPr lang="en-GB" b="1" dirty="0" smtClean="0"/>
            <a:t>Turkey</a:t>
          </a:r>
          <a:endParaRPr lang="en-GB" b="1" dirty="0"/>
        </a:p>
      </dgm:t>
    </dgm:pt>
    <dgm:pt modelId="{51F8369C-2288-4766-868C-ED716A8B5167}" type="parTrans" cxnId="{8B96A500-11AF-4175-8627-6BDEAB3AF491}">
      <dgm:prSet/>
      <dgm:spPr/>
      <dgm:t>
        <a:bodyPr/>
        <a:lstStyle/>
        <a:p>
          <a:endParaRPr lang="en-GB"/>
        </a:p>
      </dgm:t>
    </dgm:pt>
    <dgm:pt modelId="{883C5B7F-2D66-440C-8718-5BB29CFA8226}" type="sibTrans" cxnId="{8B96A500-11AF-4175-8627-6BDEAB3AF491}">
      <dgm:prSet/>
      <dgm:spPr/>
      <dgm:t>
        <a:bodyPr/>
        <a:lstStyle/>
        <a:p>
          <a:endParaRPr lang="en-GB"/>
        </a:p>
      </dgm:t>
    </dgm:pt>
    <dgm:pt modelId="{A94CBC17-6F2A-419E-A49F-07445A31BFA9}" type="pres">
      <dgm:prSet presAssocID="{6DE36081-0B9E-40BE-BAB5-0D4178795D3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35F7C101-7D9D-4D8C-B4C7-9E9583ECBD0D}" type="pres">
      <dgm:prSet presAssocID="{E6A25F7C-DC5A-4D02-AD65-158BA023F563}" presName="horFlow" presStyleCnt="0"/>
      <dgm:spPr/>
    </dgm:pt>
    <dgm:pt modelId="{0CE4B4D3-C79D-4536-843C-57610442DC95}" type="pres">
      <dgm:prSet presAssocID="{E6A25F7C-DC5A-4D02-AD65-158BA023F563}" presName="bigChev" presStyleLbl="node1" presStyleIdx="0" presStyleCnt="1" custLinFactX="100000" custLinFactNeighborX="180426" custLinFactNeighborY="-3733"/>
      <dgm:spPr/>
      <dgm:t>
        <a:bodyPr/>
        <a:lstStyle/>
        <a:p>
          <a:endParaRPr lang="de-DE"/>
        </a:p>
      </dgm:t>
    </dgm:pt>
  </dgm:ptLst>
  <dgm:cxnLst>
    <dgm:cxn modelId="{8B96A500-11AF-4175-8627-6BDEAB3AF491}" srcId="{6DE36081-0B9E-40BE-BAB5-0D4178795D35}" destId="{E6A25F7C-DC5A-4D02-AD65-158BA023F563}" srcOrd="0" destOrd="0" parTransId="{51F8369C-2288-4766-868C-ED716A8B5167}" sibTransId="{883C5B7F-2D66-440C-8718-5BB29CFA8226}"/>
    <dgm:cxn modelId="{EED7FCD2-ACC2-4FF6-898A-1C442AF9A84B}" type="presOf" srcId="{E6A25F7C-DC5A-4D02-AD65-158BA023F563}" destId="{0CE4B4D3-C79D-4536-843C-57610442DC95}" srcOrd="0" destOrd="0" presId="urn:microsoft.com/office/officeart/2005/8/layout/lProcess3"/>
    <dgm:cxn modelId="{A55E3BAD-91DB-4146-82B4-B54CC691CA66}" type="presOf" srcId="{6DE36081-0B9E-40BE-BAB5-0D4178795D35}" destId="{A94CBC17-6F2A-419E-A49F-07445A31BFA9}" srcOrd="0" destOrd="0" presId="urn:microsoft.com/office/officeart/2005/8/layout/lProcess3"/>
    <dgm:cxn modelId="{DD073637-BDA7-4DEB-B883-2AD17F17EE97}" type="presParOf" srcId="{A94CBC17-6F2A-419E-A49F-07445A31BFA9}" destId="{35F7C101-7D9D-4D8C-B4C7-9E9583ECBD0D}" srcOrd="0" destOrd="0" presId="urn:microsoft.com/office/officeart/2005/8/layout/lProcess3"/>
    <dgm:cxn modelId="{D8252B66-378F-4DF1-90B2-A858AD0F6EFA}" type="presParOf" srcId="{35F7C101-7D9D-4D8C-B4C7-9E9583ECBD0D}" destId="{0CE4B4D3-C79D-4536-843C-57610442DC9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4A90EF-2E1E-45A9-91A0-5C33628ED4D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03A62C30-C9B9-4DF9-894F-F4E4531AB7CA}">
      <dgm:prSet/>
      <dgm:spPr/>
      <dgm:t>
        <a:bodyPr/>
        <a:lstStyle/>
        <a:p>
          <a:pPr rtl="0"/>
          <a:r>
            <a:rPr lang="en-US" b="1" dirty="0" smtClean="0"/>
            <a:t>Finland</a:t>
          </a:r>
          <a:br>
            <a:rPr lang="en-US" b="1" dirty="0" smtClean="0"/>
          </a:br>
          <a:r>
            <a:rPr lang="en-GB" b="1" dirty="0" smtClean="0"/>
            <a:t>Croatia</a:t>
          </a:r>
          <a:endParaRPr lang="en-GB" b="1" dirty="0"/>
        </a:p>
      </dgm:t>
    </dgm:pt>
    <dgm:pt modelId="{1EA7987F-3322-4548-89E8-E00AC1A5864C}" type="parTrans" cxnId="{F7B66A7E-9460-4607-8113-4F650AF5EA6E}">
      <dgm:prSet/>
      <dgm:spPr/>
      <dgm:t>
        <a:bodyPr/>
        <a:lstStyle/>
        <a:p>
          <a:endParaRPr lang="en-GB"/>
        </a:p>
      </dgm:t>
    </dgm:pt>
    <dgm:pt modelId="{AC5D3F7B-6161-4E40-B3FA-170AEE09A888}" type="sibTrans" cxnId="{F7B66A7E-9460-4607-8113-4F650AF5EA6E}">
      <dgm:prSet/>
      <dgm:spPr/>
      <dgm:t>
        <a:bodyPr/>
        <a:lstStyle/>
        <a:p>
          <a:endParaRPr lang="en-GB"/>
        </a:p>
      </dgm:t>
    </dgm:pt>
    <dgm:pt modelId="{AFED4F74-7EDA-487A-923A-65F72B16B84E}" type="pres">
      <dgm:prSet presAssocID="{324A90EF-2E1E-45A9-91A0-5C33628ED4D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705E0EB9-C494-42E6-80D7-555D4C3E71CF}" type="pres">
      <dgm:prSet presAssocID="{03A62C30-C9B9-4DF9-894F-F4E4531AB7CA}" presName="horFlow" presStyleCnt="0"/>
      <dgm:spPr/>
    </dgm:pt>
    <dgm:pt modelId="{604DCCF8-A317-40FF-AB16-C83B0D412A1F}" type="pres">
      <dgm:prSet presAssocID="{03A62C30-C9B9-4DF9-894F-F4E4531AB7CA}" presName="bigChev" presStyleLbl="node1" presStyleIdx="0" presStyleCnt="1" custLinFactX="-100000" custLinFactNeighborX="-155645" custLinFactNeighborY="21075"/>
      <dgm:spPr/>
      <dgm:t>
        <a:bodyPr/>
        <a:lstStyle/>
        <a:p>
          <a:endParaRPr lang="de-DE"/>
        </a:p>
      </dgm:t>
    </dgm:pt>
  </dgm:ptLst>
  <dgm:cxnLst>
    <dgm:cxn modelId="{F7647DC9-F843-45A0-BF66-DC8D8249AD40}" type="presOf" srcId="{324A90EF-2E1E-45A9-91A0-5C33628ED4D0}" destId="{AFED4F74-7EDA-487A-923A-65F72B16B84E}" srcOrd="0" destOrd="0" presId="urn:microsoft.com/office/officeart/2005/8/layout/lProcess3"/>
    <dgm:cxn modelId="{46F268E6-02DB-4A8A-AEE0-C5D6623AF57E}" type="presOf" srcId="{03A62C30-C9B9-4DF9-894F-F4E4531AB7CA}" destId="{604DCCF8-A317-40FF-AB16-C83B0D412A1F}" srcOrd="0" destOrd="0" presId="urn:microsoft.com/office/officeart/2005/8/layout/lProcess3"/>
    <dgm:cxn modelId="{F7B66A7E-9460-4607-8113-4F650AF5EA6E}" srcId="{324A90EF-2E1E-45A9-91A0-5C33628ED4D0}" destId="{03A62C30-C9B9-4DF9-894F-F4E4531AB7CA}" srcOrd="0" destOrd="0" parTransId="{1EA7987F-3322-4548-89E8-E00AC1A5864C}" sibTransId="{AC5D3F7B-6161-4E40-B3FA-170AEE09A888}"/>
    <dgm:cxn modelId="{A3C9400D-ED33-427B-9410-BEB9CF2385F4}" type="presParOf" srcId="{AFED4F74-7EDA-487A-923A-65F72B16B84E}" destId="{705E0EB9-C494-42E6-80D7-555D4C3E71CF}" srcOrd="0" destOrd="0" presId="urn:microsoft.com/office/officeart/2005/8/layout/lProcess3"/>
    <dgm:cxn modelId="{9A4A7CCF-4EBA-4768-952F-E660D82069A3}" type="presParOf" srcId="{705E0EB9-C494-42E6-80D7-555D4C3E71CF}" destId="{604DCCF8-A317-40FF-AB16-C83B0D412A1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C16DD-AD48-40B5-87C6-907CE86450A5}" type="datetimeFigureOut">
              <a:rPr lang="de-DE" smtClean="0"/>
              <a:t>19.01.2017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A27B5-6677-48ED-AC94-E7D9254E2C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126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Today I</a:t>
            </a:r>
            <a:r>
              <a:rPr lang="de-DE" baseline="0" dirty="0"/>
              <a:t> will </a:t>
            </a:r>
            <a:r>
              <a:rPr lang="de-DE" baseline="0" dirty="0" smtClean="0"/>
              <a:t>Tell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some</a:t>
            </a:r>
            <a:r>
              <a:rPr lang="de-DE" baseline="0" dirty="0"/>
              <a:t> </a:t>
            </a:r>
            <a:r>
              <a:rPr lang="de-DE" baseline="0" dirty="0" err="1"/>
              <a:t>facts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</a:t>
            </a:r>
            <a:r>
              <a:rPr lang="de-DE" baseline="0" dirty="0" err="1"/>
              <a:t>Munich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017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 </a:t>
            </a:r>
            <a:r>
              <a:rPr lang="de-DE" dirty="0" err="1"/>
              <a:t>galeries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Old Pinakothek, New Pinakothek </a:t>
            </a:r>
            <a:r>
              <a:rPr lang="de-DE" dirty="0" err="1"/>
              <a:t>and</a:t>
            </a:r>
            <a:r>
              <a:rPr lang="de-DE" dirty="0"/>
              <a:t> Gallery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Modern.</a:t>
            </a:r>
          </a:p>
          <a:p>
            <a:r>
              <a:rPr lang="de-DE" dirty="0"/>
              <a:t>The modern Gasteig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err="1"/>
              <a:t>Philharmonic</a:t>
            </a:r>
            <a:r>
              <a:rPr lang="de-DE"/>
              <a:t> Orchestra.</a:t>
            </a:r>
            <a:endParaRPr lang="de-DE" dirty="0"/>
          </a:p>
          <a:p>
            <a:r>
              <a:rPr lang="de-DE" dirty="0"/>
              <a:t>The </a:t>
            </a:r>
            <a:r>
              <a:rPr lang="de-DE"/>
              <a:t>Hofbräuhaus is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famous</a:t>
            </a:r>
            <a:r>
              <a:rPr lang="de-DE" dirty="0"/>
              <a:t> </a:t>
            </a:r>
            <a:r>
              <a:rPr lang="de-DE" dirty="0" err="1"/>
              <a:t>beer</a:t>
            </a:r>
            <a:r>
              <a:rPr lang="de-DE" dirty="0"/>
              <a:t> hall </a:t>
            </a:r>
            <a:r>
              <a:rPr lang="de-DE" dirty="0" err="1"/>
              <a:t>worldwide</a:t>
            </a:r>
            <a:r>
              <a:rPr lang="de-DE" dirty="0"/>
              <a:t>.</a:t>
            </a:r>
          </a:p>
          <a:p>
            <a:r>
              <a:rPr lang="de-DE"/>
              <a:t>The traditional Viktualienmarkt </a:t>
            </a:r>
            <a:r>
              <a:rPr lang="de-DE" err="1"/>
              <a:t>is</a:t>
            </a:r>
            <a:r>
              <a:rPr lang="de-DE"/>
              <a:t> Munich‘s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err="1"/>
              <a:t>popular</a:t>
            </a:r>
            <a:r>
              <a:rPr lang="de-DE"/>
              <a:t> market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fresh</a:t>
            </a:r>
            <a:r>
              <a:rPr lang="de-DE" dirty="0"/>
              <a:t> food </a:t>
            </a:r>
            <a:r>
              <a:rPr lang="de-DE" err="1"/>
              <a:t>and</a:t>
            </a:r>
            <a:r>
              <a:rPr lang="de-DE"/>
              <a:t> delicatessen.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Circus Krone ist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largest</a:t>
            </a:r>
            <a:r>
              <a:rPr lang="de-DE" dirty="0"/>
              <a:t> </a:t>
            </a:r>
            <a:r>
              <a:rPr lang="de-DE" dirty="0" err="1"/>
              <a:t>circus</a:t>
            </a:r>
            <a:r>
              <a:rPr lang="de-DE" dirty="0"/>
              <a:t> </a:t>
            </a:r>
            <a:r>
              <a:rPr lang="de-DE"/>
              <a:t>in Europe </a:t>
            </a:r>
            <a:r>
              <a:rPr lang="de-DE" dirty="0" err="1"/>
              <a:t>and</a:t>
            </a:r>
            <a:r>
              <a:rPr lang="de-DE" dirty="0"/>
              <a:t> was </a:t>
            </a:r>
            <a:r>
              <a:rPr lang="de-DE" dirty="0" err="1"/>
              <a:t>established</a:t>
            </a:r>
            <a:r>
              <a:rPr lang="de-DE" dirty="0"/>
              <a:t> in 1905.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The Frauenkirche</a:t>
            </a:r>
            <a:r>
              <a:rPr lang="de-DE" baseline="0" dirty="0"/>
              <a:t> ist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landmark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Munich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/>
              <a:t>was built in 1240 in the gothic style.</a:t>
            </a:r>
            <a:endParaRPr lang="de-DE" dirty="0"/>
          </a:p>
          <a:p>
            <a:r>
              <a:rPr lang="de-DE" dirty="0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old</a:t>
            </a:r>
            <a:r>
              <a:rPr lang="de-DE" baseline="0" dirty="0"/>
              <a:t> </a:t>
            </a:r>
            <a:r>
              <a:rPr lang="de-DE" baseline="0" dirty="0" err="1"/>
              <a:t>townhall</a:t>
            </a:r>
            <a:r>
              <a:rPr lang="de-DE" baseline="0" dirty="0"/>
              <a:t> </a:t>
            </a:r>
            <a:r>
              <a:rPr lang="de-DE" baseline="0"/>
              <a:t>was built </a:t>
            </a:r>
            <a:r>
              <a:rPr lang="de-DE" baseline="0" dirty="0"/>
              <a:t>in 1310 at </a:t>
            </a:r>
            <a:r>
              <a:rPr lang="de-DE" baseline="0" err="1"/>
              <a:t>the</a:t>
            </a:r>
            <a:r>
              <a:rPr lang="de-DE" baseline="0"/>
              <a:t> Marienplatz and you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a </a:t>
            </a:r>
            <a:r>
              <a:rPr lang="de-DE" baseline="0" dirty="0" err="1"/>
              <a:t>toy</a:t>
            </a:r>
            <a:r>
              <a:rPr lang="de-DE" baseline="0" dirty="0"/>
              <a:t> </a:t>
            </a:r>
            <a:r>
              <a:rPr lang="de-DE" baseline="0" dirty="0" err="1"/>
              <a:t>museum</a:t>
            </a:r>
            <a:r>
              <a:rPr lang="de-DE" baseline="0" dirty="0"/>
              <a:t> in </a:t>
            </a:r>
            <a:r>
              <a:rPr lang="de-DE" baseline="0" dirty="0" err="1"/>
              <a:t>there</a:t>
            </a:r>
            <a:r>
              <a:rPr lang="de-DE" baseline="0" dirty="0"/>
              <a:t>.</a:t>
            </a:r>
          </a:p>
          <a:p>
            <a:r>
              <a:rPr lang="de-DE" baseline="0" dirty="0"/>
              <a:t>The </a:t>
            </a:r>
            <a:r>
              <a:rPr lang="de-DE" baseline="0" dirty="0" err="1"/>
              <a:t>new</a:t>
            </a:r>
            <a:r>
              <a:rPr lang="de-DE" baseline="0" dirty="0"/>
              <a:t> </a:t>
            </a:r>
            <a:r>
              <a:rPr lang="de-DE" baseline="0" dirty="0" err="1"/>
              <a:t>townhall</a:t>
            </a:r>
            <a:r>
              <a:rPr lang="de-DE" baseline="0" dirty="0"/>
              <a:t> </a:t>
            </a:r>
            <a:r>
              <a:rPr lang="de-DE" baseline="0"/>
              <a:t>was built </a:t>
            </a:r>
            <a:r>
              <a:rPr lang="de-DE" baseline="0" dirty="0" err="1"/>
              <a:t>during</a:t>
            </a:r>
            <a:r>
              <a:rPr lang="de-DE" baseline="0" dirty="0"/>
              <a:t> 1867 </a:t>
            </a:r>
            <a:r>
              <a:rPr lang="de-DE" baseline="0" dirty="0" err="1"/>
              <a:t>and</a:t>
            </a:r>
            <a:r>
              <a:rPr lang="de-DE" baseline="0" dirty="0"/>
              <a:t> 1909.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hosts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city</a:t>
            </a:r>
            <a:r>
              <a:rPr lang="de-DE" baseline="0" dirty="0"/>
              <a:t> </a:t>
            </a:r>
            <a:r>
              <a:rPr lang="de-DE" baseline="0" dirty="0" err="1"/>
              <a:t>goverment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city</a:t>
            </a:r>
            <a:r>
              <a:rPr lang="de-DE" baseline="0" dirty="0"/>
              <a:t> </a:t>
            </a:r>
            <a:r>
              <a:rPr lang="de-DE" baseline="0" dirty="0" err="1"/>
              <a:t>concil</a:t>
            </a:r>
            <a:r>
              <a:rPr lang="de-DE" baseline="0" dirty="0"/>
              <a:t>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249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museums</a:t>
            </a:r>
            <a:r>
              <a:rPr lang="de-DE" dirty="0"/>
              <a:t>.</a:t>
            </a:r>
          </a:p>
          <a:p>
            <a:r>
              <a:rPr lang="de-DE"/>
              <a:t>Many </a:t>
            </a:r>
            <a:r>
              <a:rPr lang="de-DE" dirty="0" err="1"/>
              <a:t>works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groupe</a:t>
            </a:r>
            <a:r>
              <a:rPr lang="de-DE" dirty="0"/>
              <a:t>  „Blaue Reiter“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in </a:t>
            </a:r>
            <a:r>
              <a:rPr lang="de-DE" dirty="0" err="1"/>
              <a:t>Lenbachhaus</a:t>
            </a:r>
            <a:r>
              <a:rPr lang="de-DE" dirty="0"/>
              <a:t>.</a:t>
            </a:r>
          </a:p>
          <a:p>
            <a:r>
              <a:rPr lang="de-DE" dirty="0"/>
              <a:t>The Glyptothek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collections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Greeks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Roman.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Deutsches Museum, a </a:t>
            </a:r>
            <a:r>
              <a:rPr lang="de-DE" dirty="0" err="1"/>
              <a:t>famous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museum</a:t>
            </a:r>
            <a:r>
              <a:rPr lang="de-DE" dirty="0"/>
              <a:t>,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largest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oldest</a:t>
            </a:r>
            <a:r>
              <a:rPr lang="de-DE" dirty="0"/>
              <a:t> </a:t>
            </a:r>
            <a:r>
              <a:rPr lang="de-DE" dirty="0" err="1"/>
              <a:t>museum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.</a:t>
            </a:r>
          </a:p>
          <a:p>
            <a:r>
              <a:rPr lang="de-DE" dirty="0"/>
              <a:t>The Museum „</a:t>
            </a:r>
            <a:r>
              <a:rPr lang="de-DE" dirty="0" err="1"/>
              <a:t>Five</a:t>
            </a:r>
            <a:r>
              <a:rPr lang="de-DE" dirty="0"/>
              <a:t> </a:t>
            </a:r>
            <a:r>
              <a:rPr lang="de-DE" dirty="0" err="1"/>
              <a:t>Continents</a:t>
            </a:r>
            <a:r>
              <a:rPr lang="de-DE" dirty="0"/>
              <a:t>“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largest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artifacts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objects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outside </a:t>
            </a:r>
            <a:r>
              <a:rPr lang="de-DE" err="1"/>
              <a:t>of</a:t>
            </a:r>
            <a:r>
              <a:rPr lang="de-DE"/>
              <a:t> Europe.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Schackgalerie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baseline="0" dirty="0"/>
              <a:t> </a:t>
            </a:r>
            <a:r>
              <a:rPr lang="de-DE" baseline="0" dirty="0" err="1"/>
              <a:t>pictures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nineteenth-century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441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 1811 this festival started the first time, because Crown Prince Ludwig and his</a:t>
            </a:r>
            <a:r>
              <a:rPr lang="de-DE" baseline="0"/>
              <a:t> wife </a:t>
            </a:r>
            <a:r>
              <a:rPr lang="de-DE"/>
              <a:t>Therese married.</a:t>
            </a:r>
          </a:p>
          <a:p>
            <a:r>
              <a:rPr lang="de-DE"/>
              <a:t>The citizen of Munich were invited to visit the festival on the Theresienwiese.</a:t>
            </a:r>
          </a:p>
          <a:p>
            <a:endParaRPr lang="de-DE"/>
          </a:p>
          <a:p>
            <a:r>
              <a:rPr lang="de-DE"/>
              <a:t>The Oktoberfest is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largest</a:t>
            </a:r>
            <a:r>
              <a:rPr lang="de-DE" dirty="0"/>
              <a:t> </a:t>
            </a:r>
            <a:r>
              <a:rPr lang="de-DE" dirty="0" err="1"/>
              <a:t>folk</a:t>
            </a:r>
            <a:r>
              <a:rPr lang="de-DE" dirty="0"/>
              <a:t> </a:t>
            </a:r>
            <a:r>
              <a:rPr lang="de-DE" dirty="0" err="1"/>
              <a:t>festival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starts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September.</a:t>
            </a:r>
          </a:p>
          <a:p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lasts</a:t>
            </a:r>
            <a:r>
              <a:rPr lang="de-DE" dirty="0"/>
              <a:t> 16 </a:t>
            </a:r>
            <a:r>
              <a:rPr lang="de-DE" dirty="0" err="1"/>
              <a:t>days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ends</a:t>
            </a:r>
            <a:r>
              <a:rPr lang="de-DE" dirty="0"/>
              <a:t> in </a:t>
            </a:r>
            <a:r>
              <a:rPr lang="de-DE" dirty="0" err="1"/>
              <a:t>October</a:t>
            </a:r>
            <a:r>
              <a:rPr lang="de-DE" dirty="0"/>
              <a:t>.</a:t>
            </a:r>
          </a:p>
          <a:p>
            <a:r>
              <a:rPr lang="de-DE" dirty="0"/>
              <a:t>This </a:t>
            </a:r>
            <a:r>
              <a:rPr lang="de-DE" err="1"/>
              <a:t>festival</a:t>
            </a:r>
            <a:r>
              <a:rPr lang="de-DE"/>
              <a:t> is visited by </a:t>
            </a:r>
            <a:r>
              <a:rPr lang="de-DE" dirty="0"/>
              <a:t>6 </a:t>
            </a:r>
            <a:r>
              <a:rPr lang="de-DE" dirty="0" err="1"/>
              <a:t>million</a:t>
            </a:r>
            <a:r>
              <a:rPr lang="de-DE" dirty="0"/>
              <a:t> people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.</a:t>
            </a:r>
          </a:p>
          <a:p>
            <a:r>
              <a:rPr lang="de-DE" dirty="0" err="1"/>
              <a:t>Locally</a:t>
            </a:r>
            <a:r>
              <a:rPr lang="de-DE" dirty="0"/>
              <a:t>, </a:t>
            </a:r>
            <a:r>
              <a:rPr lang="de-DE" err="1"/>
              <a:t>it</a:t>
            </a:r>
            <a:r>
              <a:rPr lang="de-DE"/>
              <a:t> is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called</a:t>
            </a:r>
            <a:r>
              <a:rPr lang="de-DE" dirty="0"/>
              <a:t> „</a:t>
            </a:r>
            <a:r>
              <a:rPr lang="de-DE" dirty="0" err="1"/>
              <a:t>Wiesn</a:t>
            </a:r>
            <a:r>
              <a:rPr lang="de-DE" dirty="0"/>
              <a:t>“.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580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football</a:t>
            </a:r>
            <a:r>
              <a:rPr lang="de-DE" dirty="0"/>
              <a:t> </a:t>
            </a:r>
            <a:r>
              <a:rPr lang="de-DE" dirty="0" err="1"/>
              <a:t>teams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„Bayern München“.</a:t>
            </a:r>
          </a:p>
          <a:p>
            <a:r>
              <a:rPr lang="de-DE" dirty="0"/>
              <a:t>The </a:t>
            </a:r>
            <a:r>
              <a:rPr lang="de-DE" dirty="0" err="1"/>
              <a:t>basketball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baseline="0" dirty="0"/>
              <a:t> „</a:t>
            </a:r>
            <a:r>
              <a:rPr lang="de-DE" dirty="0"/>
              <a:t>FC Bayern </a:t>
            </a:r>
            <a:r>
              <a:rPr lang="de-DE" dirty="0" err="1"/>
              <a:t>Munich</a:t>
            </a:r>
            <a:r>
              <a:rPr lang="de-DE" dirty="0"/>
              <a:t> Basketball</a:t>
            </a:r>
            <a:r>
              <a:rPr lang="de-DE"/>
              <a:t>“ was currently </a:t>
            </a:r>
            <a:r>
              <a:rPr lang="de-DE" dirty="0" err="1"/>
              <a:t>playing</a:t>
            </a:r>
            <a:r>
              <a:rPr lang="de-DE" dirty="0"/>
              <a:t> in </a:t>
            </a:r>
            <a:r>
              <a:rPr lang="de-DE" dirty="0" err="1"/>
              <a:t>Beko</a:t>
            </a:r>
            <a:r>
              <a:rPr lang="de-DE" dirty="0"/>
              <a:t> </a:t>
            </a:r>
            <a:r>
              <a:rPr lang="de-DE" dirty="0" err="1"/>
              <a:t>Basket</a:t>
            </a:r>
            <a:r>
              <a:rPr lang="de-DE" dirty="0"/>
              <a:t> Bundesliga.</a:t>
            </a:r>
          </a:p>
          <a:p>
            <a:r>
              <a:rPr lang="de-DE" dirty="0" err="1"/>
              <a:t>EHC</a:t>
            </a:r>
            <a:r>
              <a:rPr lang="de-DE" dirty="0"/>
              <a:t> </a:t>
            </a:r>
            <a:r>
              <a:rPr lang="de-DE" dirty="0" err="1"/>
              <a:t>Munich</a:t>
            </a:r>
            <a:r>
              <a:rPr lang="de-DE" dirty="0"/>
              <a:t> ist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baseline="0" dirty="0"/>
              <a:t> </a:t>
            </a:r>
            <a:r>
              <a:rPr lang="de-DE" baseline="0" dirty="0" err="1"/>
              <a:t>hockey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Munich</a:t>
            </a:r>
            <a:r>
              <a:rPr lang="de-DE" dirty="0"/>
              <a:t>.</a:t>
            </a:r>
          </a:p>
          <a:p>
            <a:r>
              <a:rPr lang="de-DE" dirty="0"/>
              <a:t>In 1972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dirty="0"/>
              <a:t> Summer Olympics </a:t>
            </a:r>
            <a:r>
              <a:rPr lang="de-DE" dirty="0" err="1"/>
              <a:t>were</a:t>
            </a:r>
            <a:r>
              <a:rPr lang="de-DE" baseline="0" dirty="0"/>
              <a:t> in </a:t>
            </a:r>
            <a:r>
              <a:rPr lang="de-DE" baseline="0" dirty="0" err="1"/>
              <a:t>Munich</a:t>
            </a:r>
            <a:r>
              <a:rPr lang="de-DE" dirty="0"/>
              <a:t>.</a:t>
            </a:r>
          </a:p>
          <a:p>
            <a:r>
              <a:rPr lang="de-DE" dirty="0"/>
              <a:t>The 2006 Football World Cup was </a:t>
            </a:r>
            <a:r>
              <a:rPr lang="de-DE" dirty="0" err="1"/>
              <a:t>held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Allianz Arena </a:t>
            </a:r>
            <a:r>
              <a:rPr lang="de-DE" dirty="0" err="1"/>
              <a:t>and</a:t>
            </a:r>
            <a:r>
              <a:rPr lang="de-DE" dirty="0"/>
              <a:t> not </a:t>
            </a:r>
            <a:r>
              <a:rPr lang="de-DE"/>
              <a:t>in Munich`s </a:t>
            </a:r>
            <a:r>
              <a:rPr lang="de-DE" dirty="0"/>
              <a:t>Olympia Stadium.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770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505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Maybe a bit more  special school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48D82-8CE1-4437-98EF-8CE8839E0FF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499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baseline="0" dirty="0" smtClean="0"/>
              <a:t> Topic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pesetation</a:t>
            </a:r>
            <a:r>
              <a:rPr lang="de-DE" baseline="0" dirty="0" smtClean="0"/>
              <a:t> :</a:t>
            </a:r>
            <a:br>
              <a:rPr lang="de-DE" baseline="0" dirty="0" smtClean="0"/>
            </a:br>
            <a:r>
              <a:rPr lang="de-DE" baseline="0" dirty="0" err="1" smtClean="0"/>
              <a:t>We</a:t>
            </a:r>
            <a:r>
              <a:rPr lang="de-DE" baseline="0" dirty="0" smtClean="0"/>
              <a:t> will Tell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Tell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br>
              <a:rPr lang="de-DE" baseline="0" dirty="0" smtClean="0"/>
            </a:br>
            <a:r>
              <a:rPr lang="de-DE" baseline="0" dirty="0" err="1" smtClean="0"/>
              <a:t>and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end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terapy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futures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BD8A-253A-45E1-AAA1-7F714F82E312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1587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Elematary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School</a:t>
            </a:r>
            <a:r>
              <a:rPr lang="de-DE" baseline="0" dirty="0" smtClean="0"/>
              <a:t> </a:t>
            </a:r>
            <a:br>
              <a:rPr lang="de-DE" baseline="0" dirty="0" smtClean="0"/>
            </a:b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special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Handicapped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kids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6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14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old</a:t>
            </a:r>
            <a:r>
              <a:rPr lang="de-DE" baseline="0" dirty="0" smtClean="0"/>
              <a:t> .</a:t>
            </a:r>
            <a:br>
              <a:rPr lang="de-DE" baseline="0" dirty="0" smtClean="0"/>
            </a:b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biggest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55 </a:t>
            </a:r>
            <a:r>
              <a:rPr lang="de-DE" baseline="0" dirty="0" err="1" smtClean="0"/>
              <a:t>Teachers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237 </a:t>
            </a:r>
            <a:r>
              <a:rPr lang="de-DE" baseline="0" dirty="0" err="1" smtClean="0"/>
              <a:t>children</a:t>
            </a:r>
            <a:r>
              <a:rPr lang="de-DE" baseline="0" dirty="0" smtClean="0"/>
              <a:t>. </a:t>
            </a:r>
            <a:br>
              <a:rPr lang="de-DE" baseline="0" dirty="0" smtClean="0"/>
            </a:br>
            <a:r>
              <a:rPr lang="de-DE" baseline="0" dirty="0" smtClean="0"/>
              <a:t>The </a:t>
            </a:r>
            <a:r>
              <a:rPr lang="de-DE" baseline="0" dirty="0" err="1" smtClean="0"/>
              <a:t>kids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attend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1-9 </a:t>
            </a:r>
            <a:r>
              <a:rPr lang="de-DE" baseline="0" dirty="0" err="1" smtClean="0"/>
              <a:t>class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35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Now</a:t>
            </a:r>
            <a:r>
              <a:rPr lang="de-DE" baseline="0" dirty="0" smtClean="0"/>
              <a:t> </a:t>
            </a:r>
            <a:r>
              <a:rPr lang="en-GB" baseline="0" noProof="0" dirty="0" smtClean="0"/>
              <a:t>we</a:t>
            </a:r>
            <a:r>
              <a:rPr lang="de-DE" baseline="0" dirty="0" smtClean="0"/>
              <a:t> will Tell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a </a:t>
            </a:r>
            <a:r>
              <a:rPr lang="en-GB" baseline="0" noProof="0" dirty="0" smtClean="0"/>
              <a:t>few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/>
            </a:r>
            <a:br>
              <a:rPr lang="de-DE" baseline="0" dirty="0" smtClean="0"/>
            </a:br>
            <a:r>
              <a:rPr lang="de-DE" baseline="0" dirty="0" smtClean="0"/>
              <a:t>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school</a:t>
            </a:r>
            <a:r>
              <a:rPr lang="de-DE" dirty="0" smtClean="0"/>
              <a:t> </a:t>
            </a:r>
            <a:r>
              <a:rPr lang="en-GB" noProof="0" dirty="0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economics</a:t>
            </a:r>
            <a:r>
              <a:rPr lang="de-DE" dirty="0" smtClean="0"/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to visit the school 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or four years then you can graduate.</a:t>
            </a:r>
            <a:b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school isn´t a big school we have only 80 students and 17 teachers. The special thing about our school is that people with handicapped and non handicapped students are in the same class.</a:t>
            </a:r>
          </a:p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787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office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;</a:t>
            </a:r>
            <a:br>
              <a:rPr lang="de-DE" baseline="0" dirty="0" smtClean="0"/>
            </a:b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20 </a:t>
            </a:r>
            <a:r>
              <a:rPr lang="de-DE" baseline="0" dirty="0" err="1" smtClean="0"/>
              <a:t>Studens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3 </a:t>
            </a:r>
            <a:r>
              <a:rPr lang="de-DE" baseline="0" dirty="0" err="1" smtClean="0"/>
              <a:t>classes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10-12</a:t>
            </a:r>
          </a:p>
          <a:p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mix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non </a:t>
            </a:r>
            <a:r>
              <a:rPr lang="de-DE" baseline="0" dirty="0" err="1" smtClean="0"/>
              <a:t>handicapped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handicapped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students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teachers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like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secondary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economics</a:t>
            </a:r>
            <a:endParaRPr lang="en-GB" dirty="0" smtClean="0"/>
          </a:p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73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regional </a:t>
            </a:r>
            <a:r>
              <a:rPr lang="de-DE" dirty="0" err="1"/>
              <a:t>capital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Free State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dirty="0"/>
              <a:t>Bavaria.</a:t>
            </a:r>
          </a:p>
          <a:p>
            <a:r>
              <a:rPr lang="de-DE" dirty="0"/>
              <a:t>First</a:t>
            </a:r>
            <a:r>
              <a:rPr lang="de-DE" baseline="0" dirty="0"/>
              <a:t> I will </a:t>
            </a:r>
            <a:r>
              <a:rPr lang="de-DE" baseline="0" dirty="0" err="1"/>
              <a:t>give</a:t>
            </a:r>
            <a:r>
              <a:rPr lang="de-DE" baseline="0" dirty="0"/>
              <a:t> </a:t>
            </a:r>
            <a:r>
              <a:rPr lang="de-DE" baseline="0" dirty="0" err="1"/>
              <a:t>you</a:t>
            </a:r>
            <a:r>
              <a:rPr lang="de-DE" baseline="0" dirty="0"/>
              <a:t> a </a:t>
            </a:r>
            <a:r>
              <a:rPr lang="de-DE" baseline="0" dirty="0" err="1"/>
              <a:t>brief</a:t>
            </a:r>
            <a:r>
              <a:rPr lang="de-DE" baseline="0" dirty="0"/>
              <a:t> </a:t>
            </a:r>
            <a:r>
              <a:rPr lang="de-DE" baseline="0" dirty="0" err="1"/>
              <a:t>overview</a:t>
            </a:r>
            <a:r>
              <a:rPr lang="de-DE" baseline="0" dirty="0"/>
              <a:t> on: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history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Munich</a:t>
            </a:r>
            <a:endParaRPr lang="de-D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/>
              <a:t>The </a:t>
            </a:r>
            <a:r>
              <a:rPr lang="de-DE" baseline="0" dirty="0" err="1"/>
              <a:t>Geography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Weather</a:t>
            </a:r>
            <a:endParaRPr lang="de-D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/>
              <a:t>Parks in </a:t>
            </a:r>
            <a:r>
              <a:rPr lang="de-DE" baseline="0" dirty="0" err="1"/>
              <a:t>Munich</a:t>
            </a:r>
            <a:endParaRPr lang="de-D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err="1"/>
              <a:t>Munich´s</a:t>
            </a:r>
            <a:r>
              <a:rPr lang="de-DE" baseline="0" dirty="0"/>
              <a:t> Population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Transportation</a:t>
            </a:r>
          </a:p>
          <a:p>
            <a:pPr marL="171450" indent="-171450">
              <a:buFont typeface="Arial" pitchFamily="34" charset="0"/>
              <a:buChar char="•"/>
            </a:pPr>
            <a:endParaRPr lang="de-DE" baseline="0" dirty="0"/>
          </a:p>
          <a:p>
            <a:pPr marL="0" indent="0">
              <a:buFont typeface="Arial" pitchFamily="34" charset="0"/>
              <a:buNone/>
            </a:pPr>
            <a:r>
              <a:rPr lang="de-DE" baseline="0" dirty="0" err="1"/>
              <a:t>Following</a:t>
            </a:r>
            <a:r>
              <a:rPr lang="de-DE" baseline="0" dirty="0"/>
              <a:t> I will </a:t>
            </a:r>
            <a:r>
              <a:rPr lang="de-DE" baseline="0" dirty="0" smtClean="0"/>
              <a:t>Tell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something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culture</a:t>
            </a:r>
            <a:r>
              <a:rPr lang="de-DE" baseline="0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de-DE" baseline="0" dirty="0"/>
          </a:p>
          <a:p>
            <a:pPr marL="0" indent="0">
              <a:buFont typeface="Arial" pitchFamily="34" charset="0"/>
              <a:buNone/>
            </a:pPr>
            <a:r>
              <a:rPr lang="de-DE" baseline="0" dirty="0"/>
              <a:t>I will </a:t>
            </a:r>
            <a:r>
              <a:rPr lang="de-DE" baseline="0" dirty="0" err="1"/>
              <a:t>show</a:t>
            </a:r>
            <a:r>
              <a:rPr lang="de-DE" baseline="0" dirty="0"/>
              <a:t> </a:t>
            </a:r>
            <a:r>
              <a:rPr lang="de-DE" baseline="0" dirty="0" err="1"/>
              <a:t>you</a:t>
            </a:r>
            <a:r>
              <a:rPr lang="de-DE" baseline="0" dirty="0"/>
              <a:t>:</a:t>
            </a:r>
          </a:p>
          <a:p>
            <a:pPr marL="0" indent="0">
              <a:buFont typeface="Arial" pitchFamily="34" charset="0"/>
              <a:buNone/>
            </a:pPr>
            <a:endParaRPr lang="de-D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typical</a:t>
            </a:r>
            <a:r>
              <a:rPr lang="de-DE" baseline="0" dirty="0"/>
              <a:t> </a:t>
            </a:r>
            <a:r>
              <a:rPr lang="de-DE" baseline="0" dirty="0" err="1"/>
              <a:t>food</a:t>
            </a:r>
            <a:r>
              <a:rPr lang="de-DE" baseline="0" dirty="0"/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err="1"/>
              <a:t>Some</a:t>
            </a:r>
            <a:r>
              <a:rPr lang="de-DE" baseline="0" dirty="0"/>
              <a:t> </a:t>
            </a:r>
            <a:r>
              <a:rPr lang="de-DE" baseline="0" dirty="0" err="1"/>
              <a:t>Sights</a:t>
            </a:r>
            <a:r>
              <a:rPr lang="de-DE" baseline="0" dirty="0"/>
              <a:t> in </a:t>
            </a:r>
            <a:r>
              <a:rPr lang="de-DE" baseline="0" dirty="0" err="1"/>
              <a:t>Munich</a:t>
            </a:r>
            <a:endParaRPr lang="de-DE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/>
              <a:t>The </a:t>
            </a:r>
            <a:r>
              <a:rPr lang="de-DE" baseline="0" dirty="0" err="1"/>
              <a:t>famous</a:t>
            </a:r>
            <a:r>
              <a:rPr lang="de-DE" baseline="0" dirty="0"/>
              <a:t> Oktoberfest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err="1"/>
              <a:t>Some</a:t>
            </a:r>
            <a:r>
              <a:rPr lang="de-DE" baseline="0" dirty="0"/>
              <a:t> </a:t>
            </a:r>
            <a:r>
              <a:rPr lang="de-DE" baseline="0" dirty="0" err="1"/>
              <a:t>important</a:t>
            </a:r>
            <a:r>
              <a:rPr lang="de-DE" baseline="0" dirty="0"/>
              <a:t> Museums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err="1"/>
              <a:t>And</a:t>
            </a:r>
            <a:r>
              <a:rPr lang="de-DE" baseline="0" dirty="0"/>
              <a:t>  </a:t>
            </a:r>
            <a:r>
              <a:rPr lang="de-DE" baseline="0" dirty="0" err="1"/>
              <a:t>sports</a:t>
            </a:r>
            <a:r>
              <a:rPr lang="de-DE" baseline="0" dirty="0"/>
              <a:t> in </a:t>
            </a:r>
            <a:r>
              <a:rPr lang="de-DE" baseline="0" dirty="0" err="1"/>
              <a:t>Munich</a:t>
            </a:r>
            <a:endParaRPr lang="de-DE" baseline="0" dirty="0"/>
          </a:p>
          <a:p>
            <a:pPr marL="171450" indent="-171450">
              <a:buFont typeface="Arial" pitchFamily="34" charset="0"/>
              <a:buChar char="•"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453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900" indent="0">
              <a:buNone/>
              <a:tabLst>
                <a:tab pos="1079500" algn="l"/>
                <a:tab pos="2159000" algn="l"/>
              </a:tabLst>
            </a:pPr>
            <a:r>
              <a:rPr lang="de-DE" dirty="0" err="1" smtClean="0"/>
              <a:t>Now</a:t>
            </a:r>
            <a:r>
              <a:rPr lang="de-DE" dirty="0" smtClean="0"/>
              <a:t> im 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special</a:t>
            </a:r>
            <a:r>
              <a:rPr lang="de-DE" dirty="0" smtClean="0"/>
              <a:t> </a:t>
            </a:r>
            <a:r>
              <a:rPr lang="de-DE" dirty="0" err="1" smtClean="0"/>
              <a:t>things</a:t>
            </a:r>
            <a:r>
              <a:rPr lang="de-DE" dirty="0" smtClean="0"/>
              <a:t> 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br>
              <a:rPr lang="de-DE" baseline="0" dirty="0" smtClean="0"/>
            </a:br>
            <a:endParaRPr lang="en-US" sz="5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1168400" algn="l"/>
              </a:tabLst>
            </a:pPr>
            <a:r>
              <a:rPr lang="en-US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got Special therapy for handicapped children:</a:t>
            </a: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lvl="2">
              <a:tabLst>
                <a:tab pos="1168400" algn="l"/>
              </a:tabLst>
            </a:pPr>
            <a:r>
              <a:rPr lang="en-US" sz="10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 therapy</a:t>
            </a:r>
          </a:p>
          <a:p>
            <a:pPr lvl="2">
              <a:tabLst>
                <a:tab pos="1168400" algn="l"/>
              </a:tabLst>
            </a:pPr>
            <a:r>
              <a:rPr lang="en-US" sz="10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0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ergotherapie</a:t>
            </a:r>
            <a:endParaRPr lang="en-US" sz="10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tabLst>
                <a:tab pos="1168400" algn="l"/>
              </a:tabLst>
            </a:pPr>
            <a:r>
              <a:rPr lang="en-US" sz="10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physiotherapy </a:t>
            </a:r>
          </a:p>
          <a:p>
            <a:pPr lvl="2">
              <a:tabLst>
                <a:tab pos="1168400" algn="l"/>
              </a:tabLst>
            </a:pPr>
            <a:r>
              <a:rPr lang="en-US" sz="10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training (autists)</a:t>
            </a:r>
          </a:p>
          <a:p>
            <a:endParaRPr lang="en-GB" baseline="0" dirty="0" smtClean="0"/>
          </a:p>
          <a:p>
            <a:r>
              <a:rPr lang="en-GB" baseline="0" dirty="0" smtClean="0"/>
              <a:t>We also have specials at our school which I may have already noticed;</a:t>
            </a:r>
            <a:br>
              <a:rPr lang="en-GB" baseline="0" dirty="0" smtClean="0"/>
            </a:br>
            <a:r>
              <a:rPr lang="en-GB" baseline="0" dirty="0" smtClean="0"/>
              <a:t>The 8 Elevator are needed because of the wheelchair users at our school </a:t>
            </a:r>
            <a:br>
              <a:rPr lang="en-GB" baseline="0" dirty="0" smtClean="0"/>
            </a:br>
            <a:r>
              <a:rPr lang="en-GB" baseline="0" dirty="0" smtClean="0"/>
              <a:t>that’s also why we have special </a:t>
            </a: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Toilets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008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668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visit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school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quick </a:t>
            </a:r>
            <a:r>
              <a:rPr lang="de-DE" baseline="0" dirty="0" err="1" smtClean="0"/>
              <a:t>guided</a:t>
            </a:r>
            <a:r>
              <a:rPr lang="de-DE" baseline="0" dirty="0" smtClean="0"/>
              <a:t> tour.</a:t>
            </a:r>
            <a:br>
              <a:rPr lang="de-DE" baseline="0" dirty="0" smtClean="0"/>
            </a:br>
            <a:r>
              <a:rPr lang="en-GB" baseline="0" dirty="0" smtClean="0"/>
              <a:t>we divide into 3 different groups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All Italian Students and teacher go to the Red Group guide</a:t>
            </a:r>
            <a:br>
              <a:rPr lang="en-GB" baseline="0" dirty="0" smtClean="0"/>
            </a:br>
            <a:r>
              <a:rPr lang="en-GB" baseline="0" dirty="0" smtClean="0"/>
              <a:t>The Spain and Turkey Students are going to the Yellow Group</a:t>
            </a:r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Finland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Croatia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Green Tour </a:t>
            </a:r>
            <a:r>
              <a:rPr lang="de-DE" baseline="0" dirty="0" err="1" smtClean="0"/>
              <a:t>guide</a:t>
            </a:r>
            <a:endParaRPr lang="en-GB" baseline="0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312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1158 </a:t>
            </a:r>
            <a:r>
              <a:rPr lang="de-DE" dirty="0" err="1"/>
              <a:t>Munich</a:t>
            </a:r>
            <a:r>
              <a:rPr lang="de-DE" baseline="0" dirty="0"/>
              <a:t> was </a:t>
            </a:r>
            <a:r>
              <a:rPr lang="de-DE" baseline="0" dirty="0" err="1"/>
              <a:t>founded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first</a:t>
            </a:r>
            <a:r>
              <a:rPr lang="de-DE" baseline="0" dirty="0"/>
              <a:t> </a:t>
            </a:r>
            <a:r>
              <a:rPr lang="de-DE" baseline="0" dirty="0" err="1"/>
              <a:t>mentioned</a:t>
            </a:r>
            <a:r>
              <a:rPr lang="de-DE" baseline="0" dirty="0"/>
              <a:t> in a </a:t>
            </a:r>
            <a:r>
              <a:rPr lang="de-DE" baseline="0" dirty="0" err="1"/>
              <a:t>document</a:t>
            </a:r>
            <a:r>
              <a:rPr lang="de-DE" baseline="0" dirty="0"/>
              <a:t>.</a:t>
            </a:r>
            <a:endParaRPr lang="de-DE" dirty="0"/>
          </a:p>
          <a:p>
            <a:r>
              <a:rPr lang="de-DE" dirty="0" err="1"/>
              <a:t>Munich</a:t>
            </a:r>
            <a:r>
              <a:rPr lang="de-DE" dirty="0"/>
              <a:t> was </a:t>
            </a:r>
            <a:r>
              <a:rPr lang="de-DE" dirty="0" err="1"/>
              <a:t>officially</a:t>
            </a:r>
            <a:r>
              <a:rPr lang="de-DE" dirty="0"/>
              <a:t> </a:t>
            </a:r>
            <a:r>
              <a:rPr lang="de-DE" dirty="0" err="1"/>
              <a:t>grounded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city</a:t>
            </a:r>
            <a:r>
              <a:rPr lang="de-DE" dirty="0"/>
              <a:t> in 1175.</a:t>
            </a:r>
          </a:p>
          <a:p>
            <a:r>
              <a:rPr lang="de-DE" dirty="0"/>
              <a:t>The Wittelsbacher </a:t>
            </a:r>
            <a:r>
              <a:rPr lang="de-DE" dirty="0" err="1"/>
              <a:t>family</a:t>
            </a:r>
            <a:r>
              <a:rPr lang="de-DE" baseline="0" dirty="0"/>
              <a:t> </a:t>
            </a:r>
            <a:r>
              <a:rPr lang="de-DE" baseline="0" dirty="0" err="1"/>
              <a:t>selected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city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their</a:t>
            </a:r>
            <a:r>
              <a:rPr lang="de-DE" baseline="0" dirty="0"/>
              <a:t> </a:t>
            </a:r>
            <a:r>
              <a:rPr lang="de-DE" baseline="0" dirty="0" err="1"/>
              <a:t>residence</a:t>
            </a:r>
            <a:r>
              <a:rPr lang="de-DE" baseline="0" dirty="0"/>
              <a:t> in 1255.</a:t>
            </a:r>
            <a:endParaRPr lang="de-DE" dirty="0"/>
          </a:p>
          <a:p>
            <a:r>
              <a:rPr lang="de-DE" dirty="0"/>
              <a:t>In 1506 </a:t>
            </a:r>
            <a:r>
              <a:rPr lang="de-DE" dirty="0" err="1"/>
              <a:t>the</a:t>
            </a:r>
            <a:r>
              <a:rPr lang="de-DE" dirty="0"/>
              <a:t> City </a:t>
            </a:r>
            <a:r>
              <a:rPr lang="de-DE" dirty="0" err="1"/>
              <a:t>became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capital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Kingdom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Bavarian</a:t>
            </a:r>
            <a:r>
              <a:rPr lang="de-DE" dirty="0"/>
              <a:t>.</a:t>
            </a:r>
          </a:p>
          <a:p>
            <a:r>
              <a:rPr lang="de-DE" dirty="0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small</a:t>
            </a:r>
            <a:r>
              <a:rPr lang="de-DE" baseline="0" dirty="0"/>
              <a:t> </a:t>
            </a:r>
            <a:r>
              <a:rPr lang="de-DE" baseline="0" dirty="0" err="1"/>
              <a:t>city</a:t>
            </a:r>
            <a:r>
              <a:rPr lang="de-DE" baseline="0" dirty="0"/>
              <a:t> </a:t>
            </a:r>
            <a:r>
              <a:rPr lang="de-DE" baseline="0" dirty="0" err="1"/>
              <a:t>arms</a:t>
            </a:r>
            <a:r>
              <a:rPr lang="de-DE" baseline="0" dirty="0"/>
              <a:t> </a:t>
            </a:r>
            <a:r>
              <a:rPr lang="de-DE" baseline="0" err="1"/>
              <a:t>is</a:t>
            </a:r>
            <a:r>
              <a:rPr lang="de-DE" baseline="0"/>
              <a:t> officially </a:t>
            </a:r>
            <a:r>
              <a:rPr lang="de-DE" baseline="0" dirty="0" err="1"/>
              <a:t>used</a:t>
            </a:r>
            <a:r>
              <a:rPr lang="de-DE" baseline="0" dirty="0"/>
              <a:t> </a:t>
            </a:r>
            <a:r>
              <a:rPr lang="de-DE" baseline="0" dirty="0" err="1"/>
              <a:t>since</a:t>
            </a:r>
            <a:r>
              <a:rPr lang="de-DE" baseline="0" dirty="0"/>
              <a:t> 1957.</a:t>
            </a:r>
          </a:p>
          <a:p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shows</a:t>
            </a:r>
            <a:r>
              <a:rPr lang="de-DE" baseline="0" dirty="0"/>
              <a:t> a </a:t>
            </a:r>
            <a:r>
              <a:rPr lang="de-DE" baseline="0" dirty="0" err="1"/>
              <a:t>monk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a </a:t>
            </a:r>
            <a:r>
              <a:rPr lang="de-DE" baseline="0" dirty="0" err="1"/>
              <a:t>black</a:t>
            </a:r>
            <a:r>
              <a:rPr lang="de-DE" baseline="0" dirty="0"/>
              <a:t>, gilt-</a:t>
            </a:r>
            <a:r>
              <a:rPr lang="de-DE" baseline="0" dirty="0" err="1"/>
              <a:t>edged</a:t>
            </a:r>
            <a:r>
              <a:rPr lang="de-DE" baseline="0" dirty="0"/>
              <a:t> </a:t>
            </a:r>
            <a:r>
              <a:rPr lang="de-DE" baseline="0" dirty="0" err="1"/>
              <a:t>frock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red</a:t>
            </a:r>
            <a:r>
              <a:rPr lang="de-DE" baseline="0" dirty="0"/>
              <a:t> </a:t>
            </a:r>
            <a:r>
              <a:rPr lang="de-DE" baseline="0" dirty="0" err="1"/>
              <a:t>shoes</a:t>
            </a:r>
            <a:r>
              <a:rPr lang="de-DE" baseline="0" dirty="0"/>
              <a:t>,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has</a:t>
            </a:r>
            <a:r>
              <a:rPr lang="de-DE" baseline="0" dirty="0"/>
              <a:t> a </a:t>
            </a:r>
            <a:r>
              <a:rPr lang="de-DE" baseline="0" dirty="0" err="1"/>
              <a:t>red</a:t>
            </a:r>
            <a:r>
              <a:rPr lang="de-DE" baseline="0" dirty="0"/>
              <a:t> </a:t>
            </a:r>
            <a:r>
              <a:rPr lang="de-DE" baseline="0" dirty="0" err="1"/>
              <a:t>book</a:t>
            </a:r>
            <a:r>
              <a:rPr lang="de-DE" baseline="0" dirty="0"/>
              <a:t> in </a:t>
            </a:r>
            <a:r>
              <a:rPr lang="de-DE" baseline="0" dirty="0" err="1"/>
              <a:t>his</a:t>
            </a:r>
            <a:r>
              <a:rPr lang="de-DE" baseline="0" dirty="0"/>
              <a:t> </a:t>
            </a:r>
            <a:r>
              <a:rPr lang="de-DE" baseline="0" dirty="0" err="1"/>
              <a:t>left</a:t>
            </a:r>
            <a:r>
              <a:rPr lang="de-DE" baseline="0" dirty="0"/>
              <a:t> </a:t>
            </a:r>
            <a:r>
              <a:rPr lang="de-DE" baseline="0" dirty="0" err="1"/>
              <a:t>hand</a:t>
            </a:r>
            <a:r>
              <a:rPr lang="de-DE" baseline="0" dirty="0"/>
              <a:t>. The </a:t>
            </a:r>
            <a:r>
              <a:rPr lang="de-DE" baseline="0" dirty="0" err="1"/>
              <a:t>background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city</a:t>
            </a:r>
            <a:r>
              <a:rPr lang="de-DE" baseline="0" dirty="0"/>
              <a:t> </a:t>
            </a:r>
            <a:r>
              <a:rPr lang="de-DE" baseline="0" dirty="0" err="1"/>
              <a:t>arms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silver</a:t>
            </a:r>
            <a:r>
              <a:rPr lang="de-DE" baseline="0" dirty="0"/>
              <a:t>.</a:t>
            </a:r>
          </a:p>
          <a:p>
            <a:r>
              <a:rPr lang="de-DE" dirty="0" err="1"/>
              <a:t>Munich</a:t>
            </a:r>
            <a:r>
              <a:rPr lang="de-DE" dirty="0"/>
              <a:t> was </a:t>
            </a:r>
            <a:r>
              <a:rPr lang="de-DE" dirty="0" err="1"/>
              <a:t>badly</a:t>
            </a:r>
            <a:r>
              <a:rPr lang="de-DE" dirty="0"/>
              <a:t> </a:t>
            </a:r>
            <a:r>
              <a:rPr lang="de-DE" dirty="0" err="1"/>
              <a:t>destroyed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World War II, but after</a:t>
            </a:r>
            <a:r>
              <a:rPr lang="de-DE" baseline="0" dirty="0"/>
              <a:t> </a:t>
            </a:r>
            <a:r>
              <a:rPr lang="de-DE" dirty="0"/>
              <a:t>1945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city</a:t>
            </a:r>
            <a:r>
              <a:rPr lang="de-DE" dirty="0"/>
              <a:t> was </a:t>
            </a:r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rebuilt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67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dirty="0" err="1"/>
              <a:t>Geography</a:t>
            </a:r>
            <a:endParaRPr lang="de-DE" sz="1200" u="sng" dirty="0"/>
          </a:p>
          <a:p>
            <a:r>
              <a:rPr lang="de-DE" sz="1200" err="1"/>
              <a:t>Munich</a:t>
            </a:r>
            <a:r>
              <a:rPr lang="de-DE" sz="1200"/>
              <a:t> is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capital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Bavaria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it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largest</a:t>
            </a:r>
            <a:r>
              <a:rPr lang="de-DE" sz="1200" dirty="0"/>
              <a:t> </a:t>
            </a:r>
            <a:r>
              <a:rPr lang="de-DE" sz="1200" dirty="0" err="1"/>
              <a:t>city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south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Germany.</a:t>
            </a:r>
          </a:p>
          <a:p>
            <a:r>
              <a:rPr lang="de-DE" sz="1200" dirty="0" err="1"/>
              <a:t>Munich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located</a:t>
            </a:r>
            <a:r>
              <a:rPr lang="de-DE" sz="1200" dirty="0"/>
              <a:t> at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river</a:t>
            </a:r>
            <a:r>
              <a:rPr lang="de-DE" sz="1200" dirty="0"/>
              <a:t> Isar </a:t>
            </a:r>
            <a:r>
              <a:rPr lang="de-DE" sz="1200" dirty="0" err="1"/>
              <a:t>which</a:t>
            </a:r>
            <a:r>
              <a:rPr lang="de-DE" sz="1200" dirty="0"/>
              <a:t> </a:t>
            </a:r>
            <a:r>
              <a:rPr lang="de-DE" sz="1200" dirty="0" err="1"/>
              <a:t>has</a:t>
            </a:r>
            <a:r>
              <a:rPr lang="de-DE" sz="1200" dirty="0"/>
              <a:t> </a:t>
            </a:r>
            <a:r>
              <a:rPr lang="de-DE" sz="1200" dirty="0" err="1"/>
              <a:t>its</a:t>
            </a:r>
            <a:r>
              <a:rPr lang="de-DE" sz="1200" dirty="0"/>
              <a:t> </a:t>
            </a:r>
            <a:r>
              <a:rPr lang="de-DE" sz="1200" dirty="0" err="1"/>
              <a:t>origin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Alps.</a:t>
            </a:r>
          </a:p>
          <a:p>
            <a:endParaRPr lang="de-DE" sz="1200" dirty="0"/>
          </a:p>
          <a:p>
            <a:r>
              <a:rPr lang="de-DE" sz="1200" u="sng" dirty="0" err="1"/>
              <a:t>Weather</a:t>
            </a:r>
            <a:endParaRPr lang="de-DE" sz="1200" u="sng" dirty="0"/>
          </a:p>
          <a:p>
            <a:r>
              <a:rPr lang="de-DE" sz="1200" dirty="0" err="1"/>
              <a:t>July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warmest</a:t>
            </a:r>
            <a:r>
              <a:rPr lang="de-DE" sz="1200" dirty="0"/>
              <a:t> </a:t>
            </a:r>
            <a:r>
              <a:rPr lang="de-DE" sz="1200" dirty="0" err="1"/>
              <a:t>month</a:t>
            </a:r>
            <a:r>
              <a:rPr lang="de-DE" sz="1200" dirty="0"/>
              <a:t> in </a:t>
            </a:r>
            <a:r>
              <a:rPr lang="de-DE" sz="1200" dirty="0" err="1"/>
              <a:t>Munich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coolest</a:t>
            </a:r>
            <a:r>
              <a:rPr lang="de-DE" sz="1200" dirty="0"/>
              <a:t> </a:t>
            </a:r>
            <a:r>
              <a:rPr lang="de-DE" sz="1200" dirty="0" err="1"/>
              <a:t>month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January</a:t>
            </a:r>
            <a:r>
              <a:rPr lang="de-DE" sz="1200" dirty="0"/>
              <a:t>.</a:t>
            </a:r>
          </a:p>
          <a:p>
            <a:r>
              <a:rPr lang="de-DE" sz="1200" dirty="0" err="1"/>
              <a:t>Because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high </a:t>
            </a:r>
            <a:r>
              <a:rPr lang="de-DE" sz="1200" dirty="0" err="1"/>
              <a:t>elevation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alps</a:t>
            </a:r>
            <a:r>
              <a:rPr lang="de-DE" sz="1200" dirty="0"/>
              <a:t>, </a:t>
            </a:r>
            <a:r>
              <a:rPr lang="de-DE" sz="1200" dirty="0" err="1"/>
              <a:t>Munich</a:t>
            </a:r>
            <a:r>
              <a:rPr lang="de-DE" sz="1200" dirty="0"/>
              <a:t> </a:t>
            </a:r>
            <a:r>
              <a:rPr lang="de-DE" sz="1200" dirty="0" err="1"/>
              <a:t>has</a:t>
            </a:r>
            <a:r>
              <a:rPr lang="de-DE" sz="1200" dirty="0"/>
              <a:t> </a:t>
            </a:r>
            <a:r>
              <a:rPr lang="de-DE" sz="1200" dirty="0" err="1"/>
              <a:t>more</a:t>
            </a:r>
            <a:r>
              <a:rPr lang="de-DE" sz="1200" dirty="0"/>
              <a:t> rain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snow</a:t>
            </a:r>
            <a:r>
              <a:rPr lang="de-DE" sz="1200" dirty="0"/>
              <a:t> </a:t>
            </a:r>
            <a:r>
              <a:rPr lang="de-DE" sz="1200" dirty="0" err="1"/>
              <a:t>than</a:t>
            </a:r>
            <a:r>
              <a:rPr lang="de-DE" sz="1200" dirty="0"/>
              <a:t> </a:t>
            </a:r>
            <a:r>
              <a:rPr lang="de-DE" sz="1200" dirty="0" err="1"/>
              <a:t>other</a:t>
            </a:r>
            <a:r>
              <a:rPr lang="de-DE" sz="1200" dirty="0"/>
              <a:t> </a:t>
            </a:r>
            <a:r>
              <a:rPr lang="de-DE" sz="1200" dirty="0" err="1"/>
              <a:t>parts</a:t>
            </a:r>
            <a:r>
              <a:rPr lang="de-DE" sz="1200" dirty="0"/>
              <a:t> </a:t>
            </a:r>
            <a:r>
              <a:rPr lang="de-DE" sz="1200"/>
              <a:t>in Germany.</a:t>
            </a: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97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baseline="0" dirty="0"/>
              <a:t> a </a:t>
            </a:r>
            <a:r>
              <a:rPr lang="de-DE" baseline="0" dirty="0" err="1"/>
              <a:t>green</a:t>
            </a:r>
            <a:r>
              <a:rPr lang="de-DE" baseline="0" dirty="0"/>
              <a:t> </a:t>
            </a:r>
            <a:r>
              <a:rPr lang="de-DE" baseline="0" dirty="0" err="1"/>
              <a:t>city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parks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:</a:t>
            </a:r>
          </a:p>
          <a:p>
            <a:r>
              <a:rPr lang="de-DE" dirty="0"/>
              <a:t>The English Garden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biggest</a:t>
            </a:r>
            <a:r>
              <a:rPr lang="de-DE" dirty="0"/>
              <a:t> park in </a:t>
            </a:r>
            <a:r>
              <a:rPr lang="de-DE" dirty="0" err="1"/>
              <a:t>Munich</a:t>
            </a:r>
            <a:r>
              <a:rPr lang="de-DE" dirty="0"/>
              <a:t> (3.7 km²)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.</a:t>
            </a:r>
          </a:p>
          <a:p>
            <a:r>
              <a:rPr lang="de-DE" dirty="0"/>
              <a:t>The </a:t>
            </a:r>
            <a:r>
              <a:rPr lang="de-DE" dirty="0" err="1"/>
              <a:t>Olympic</a:t>
            </a:r>
            <a:r>
              <a:rPr lang="de-DE" dirty="0"/>
              <a:t> Park was </a:t>
            </a:r>
            <a:r>
              <a:rPr lang="de-DE" dirty="0" err="1"/>
              <a:t>constructed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err="1"/>
              <a:t>the</a:t>
            </a:r>
            <a:r>
              <a:rPr lang="de-DE"/>
              <a:t> Olympic </a:t>
            </a:r>
            <a:r>
              <a:rPr lang="de-DE" dirty="0"/>
              <a:t>Summers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1972.</a:t>
            </a:r>
          </a:p>
          <a:p>
            <a:r>
              <a:rPr lang="de-DE" dirty="0"/>
              <a:t>The Westpark was </a:t>
            </a:r>
            <a:r>
              <a:rPr lang="de-DE" dirty="0" err="1"/>
              <a:t>constructed</a:t>
            </a:r>
            <a:r>
              <a:rPr lang="de-DE" dirty="0"/>
              <a:t> in </a:t>
            </a:r>
            <a:r>
              <a:rPr lang="de-DE" dirty="0" err="1"/>
              <a:t>year</a:t>
            </a:r>
            <a:r>
              <a:rPr lang="de-DE" dirty="0"/>
              <a:t> 1983.</a:t>
            </a:r>
          </a:p>
          <a:p>
            <a:r>
              <a:rPr lang="de-DE" dirty="0"/>
              <a:t>The </a:t>
            </a:r>
            <a:r>
              <a:rPr lang="de-DE" dirty="0" err="1"/>
              <a:t>oldest</a:t>
            </a:r>
            <a:r>
              <a:rPr lang="de-DE" dirty="0"/>
              <a:t> park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Hofgarten, </a:t>
            </a:r>
            <a:r>
              <a:rPr lang="de-DE" dirty="0" err="1"/>
              <a:t>which</a:t>
            </a:r>
            <a:r>
              <a:rPr lang="de-DE" dirty="0"/>
              <a:t> was </a:t>
            </a:r>
            <a:r>
              <a:rPr lang="de-DE" dirty="0" err="1"/>
              <a:t>build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16th </a:t>
            </a:r>
            <a:r>
              <a:rPr lang="de-DE" dirty="0" err="1"/>
              <a:t>century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located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Residenz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English Garden.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82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2013 </a:t>
            </a:r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1.4 </a:t>
            </a:r>
            <a:r>
              <a:rPr lang="de-DE" dirty="0" err="1"/>
              <a:t>million</a:t>
            </a:r>
            <a:r>
              <a:rPr lang="de-DE" dirty="0"/>
              <a:t> </a:t>
            </a:r>
            <a:r>
              <a:rPr lang="de-DE" dirty="0" err="1"/>
              <a:t>inhabitants</a:t>
            </a:r>
            <a:r>
              <a:rPr lang="de-DE" dirty="0"/>
              <a:t>.</a:t>
            </a:r>
          </a:p>
          <a:p>
            <a:r>
              <a:rPr lang="de-DE" dirty="0"/>
              <a:t>300.000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not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citizenship</a:t>
            </a:r>
            <a:r>
              <a:rPr lang="de-DE" dirty="0"/>
              <a:t>.</a:t>
            </a:r>
          </a:p>
          <a:p>
            <a:r>
              <a:rPr lang="de-DE" dirty="0"/>
              <a:t>Most </a:t>
            </a:r>
            <a:r>
              <a:rPr lang="de-DE" dirty="0" err="1"/>
              <a:t>foreign</a:t>
            </a:r>
            <a:r>
              <a:rPr lang="de-DE" dirty="0"/>
              <a:t> people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among</a:t>
            </a:r>
            <a:r>
              <a:rPr lang="de-DE" dirty="0"/>
              <a:t> </a:t>
            </a:r>
            <a:r>
              <a:rPr lang="de-DE" dirty="0" err="1"/>
              <a:t>others</a:t>
            </a:r>
            <a:r>
              <a:rPr lang="de-DE" dirty="0"/>
              <a:t> Turks, </a:t>
            </a:r>
            <a:r>
              <a:rPr lang="de-DE" dirty="0" err="1"/>
              <a:t>Albanians</a:t>
            </a:r>
            <a:r>
              <a:rPr lang="de-DE" dirty="0"/>
              <a:t>, </a:t>
            </a:r>
            <a:r>
              <a:rPr lang="de-DE" dirty="0" err="1"/>
              <a:t>Croats</a:t>
            </a:r>
            <a:r>
              <a:rPr lang="de-DE" dirty="0"/>
              <a:t>, </a:t>
            </a:r>
            <a:r>
              <a:rPr lang="de-DE" dirty="0" err="1"/>
              <a:t>Serbs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Greeks</a:t>
            </a:r>
            <a:r>
              <a:rPr lang="de-DE" dirty="0"/>
              <a:t>.</a:t>
            </a:r>
          </a:p>
          <a:p>
            <a:r>
              <a:rPr lang="de-DE" dirty="0" err="1"/>
              <a:t>Since</a:t>
            </a:r>
            <a:r>
              <a:rPr lang="de-DE" dirty="0"/>
              <a:t> 2014 Dieter Reiter (SPD)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Munich‘s</a:t>
            </a:r>
            <a:r>
              <a:rPr lang="de-DE" dirty="0"/>
              <a:t> </a:t>
            </a:r>
            <a:r>
              <a:rPr lang="de-DE" dirty="0" err="1"/>
              <a:t>mayor</a:t>
            </a:r>
            <a:r>
              <a:rPr lang="de-DE" dirty="0"/>
              <a:t>.</a:t>
            </a:r>
          </a:p>
          <a:p>
            <a:r>
              <a:rPr lang="de-DE" dirty="0"/>
              <a:t>Over 34 % </a:t>
            </a:r>
            <a:r>
              <a:rPr lang="de-DE" dirty="0" err="1"/>
              <a:t>inhabitants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Munich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Roman </a:t>
            </a:r>
            <a:r>
              <a:rPr lang="de-DE" dirty="0" err="1"/>
              <a:t>Catholic</a:t>
            </a:r>
            <a:r>
              <a:rPr lang="de-DE" dirty="0"/>
              <a:t>,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Protestant </a:t>
            </a:r>
            <a:r>
              <a:rPr lang="de-DE" dirty="0" err="1"/>
              <a:t>with</a:t>
            </a:r>
            <a:r>
              <a:rPr lang="de-DE" dirty="0"/>
              <a:t> 12.5 % </a:t>
            </a:r>
            <a:r>
              <a:rPr lang="de-DE" dirty="0" err="1"/>
              <a:t>and</a:t>
            </a:r>
            <a:r>
              <a:rPr lang="de-DE" dirty="0"/>
              <a:t> Muslim 7 %.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580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dirty="0" err="1"/>
              <a:t>Munich</a:t>
            </a:r>
            <a:r>
              <a:rPr lang="de-DE" dirty="0"/>
              <a:t> International Airport (</a:t>
            </a:r>
            <a:r>
              <a:rPr lang="de-DE" dirty="0" err="1"/>
              <a:t>MUC</a:t>
            </a:r>
            <a:r>
              <a:rPr lang="de-DE" dirty="0"/>
              <a:t>)</a:t>
            </a:r>
            <a:r>
              <a:rPr lang="de-DE" b="1" baseline="0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largest</a:t>
            </a:r>
            <a:r>
              <a:rPr lang="de-DE" dirty="0"/>
              <a:t> </a:t>
            </a:r>
            <a:r>
              <a:rPr lang="de-DE" dirty="0" err="1"/>
              <a:t>airport</a:t>
            </a:r>
            <a:r>
              <a:rPr lang="de-DE" dirty="0"/>
              <a:t> in Germany.</a:t>
            </a:r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34 </a:t>
            </a:r>
            <a:r>
              <a:rPr lang="de-DE" err="1"/>
              <a:t>million</a:t>
            </a:r>
            <a:r>
              <a:rPr lang="de-DE"/>
              <a:t> passengers </a:t>
            </a:r>
            <a:r>
              <a:rPr lang="de-DE" dirty="0"/>
              <a:t>a </a:t>
            </a:r>
            <a:r>
              <a:rPr lang="de-DE" err="1"/>
              <a:t>year</a:t>
            </a:r>
            <a:r>
              <a:rPr lang="de-DE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Many people use the underground railway, trams and busses too. 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railway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Munich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.</a:t>
            </a:r>
          </a:p>
          <a:p>
            <a:r>
              <a:rPr lang="de-DE" dirty="0"/>
              <a:t>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was </a:t>
            </a:r>
            <a:r>
              <a:rPr lang="de-DE" dirty="0" err="1"/>
              <a:t>built</a:t>
            </a:r>
            <a:r>
              <a:rPr lang="de-DE" dirty="0"/>
              <a:t> in 1839.</a:t>
            </a:r>
          </a:p>
          <a:p>
            <a:r>
              <a:rPr lang="de-DE"/>
              <a:t>Today about 450.000  passangers </a:t>
            </a:r>
            <a:r>
              <a:rPr lang="de-DE" dirty="0" err="1"/>
              <a:t>arrive</a:t>
            </a:r>
            <a:r>
              <a:rPr lang="de-DE" baseline="0" dirty="0"/>
              <a:t> </a:t>
            </a:r>
            <a:r>
              <a:rPr lang="de-DE" baseline="0" dirty="0" err="1"/>
              <a:t>there</a:t>
            </a:r>
            <a:r>
              <a:rPr lang="de-DE" baseline="0" dirty="0"/>
              <a:t> </a:t>
            </a:r>
            <a:r>
              <a:rPr lang="de-DE" baseline="0" dirty="0" err="1"/>
              <a:t>daily</a:t>
            </a:r>
            <a:r>
              <a:rPr lang="de-DE" baseline="0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28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I will </a:t>
            </a:r>
            <a:r>
              <a:rPr lang="de-DE" dirty="0" smtClean="0"/>
              <a:t>Tell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something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culture</a:t>
            </a:r>
            <a:r>
              <a:rPr lang="de-DE" baseline="0" dirty="0"/>
              <a:t> in </a:t>
            </a:r>
            <a:r>
              <a:rPr lang="de-DE" baseline="0" dirty="0" err="1"/>
              <a:t>Munich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74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„Weißwurst“ (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sausage</a:t>
            </a:r>
            <a:r>
              <a:rPr lang="de-DE" dirty="0"/>
              <a:t>)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served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sweet</a:t>
            </a:r>
            <a:r>
              <a:rPr lang="de-DE" dirty="0"/>
              <a:t> </a:t>
            </a:r>
            <a:r>
              <a:rPr lang="de-DE" dirty="0" err="1"/>
              <a:t>mustard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a „</a:t>
            </a:r>
            <a:r>
              <a:rPr lang="de-DE" dirty="0" err="1"/>
              <a:t>Brezn</a:t>
            </a:r>
            <a:r>
              <a:rPr lang="de-DE" dirty="0"/>
              <a:t>“ (</a:t>
            </a:r>
            <a:r>
              <a:rPr lang="de-DE" dirty="0" err="1"/>
              <a:t>prezel</a:t>
            </a:r>
            <a:r>
              <a:rPr lang="de-DE" dirty="0"/>
              <a:t>), </a:t>
            </a:r>
            <a:r>
              <a:rPr lang="de-DE" dirty="0" err="1"/>
              <a:t>traditionally</a:t>
            </a:r>
            <a:r>
              <a:rPr lang="de-DE" dirty="0"/>
              <a:t> </a:t>
            </a:r>
            <a:r>
              <a:rPr lang="de-DE" dirty="0" err="1"/>
              <a:t>eaten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noon</a:t>
            </a:r>
            <a:r>
              <a:rPr lang="de-DE" dirty="0"/>
              <a:t>.</a:t>
            </a:r>
          </a:p>
          <a:p>
            <a:r>
              <a:rPr lang="de-DE" dirty="0"/>
              <a:t>„</a:t>
            </a:r>
            <a:r>
              <a:rPr lang="de-DE" dirty="0" err="1"/>
              <a:t>Leberkas</a:t>
            </a:r>
            <a:r>
              <a:rPr lang="de-DE" dirty="0"/>
              <a:t>“ (</a:t>
            </a:r>
            <a:r>
              <a:rPr lang="de-DE" dirty="0" err="1"/>
              <a:t>baked</a:t>
            </a:r>
            <a:r>
              <a:rPr lang="de-DE" dirty="0"/>
              <a:t> </a:t>
            </a:r>
            <a:r>
              <a:rPr lang="de-DE" dirty="0" err="1"/>
              <a:t>sausage</a:t>
            </a:r>
            <a:r>
              <a:rPr lang="de-DE" dirty="0"/>
              <a:t> </a:t>
            </a:r>
            <a:r>
              <a:rPr lang="de-DE" dirty="0" err="1"/>
              <a:t>loaf</a:t>
            </a:r>
            <a:r>
              <a:rPr lang="de-DE" dirty="0"/>
              <a:t>) ist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eaten</a:t>
            </a:r>
            <a:r>
              <a:rPr lang="de-DE" dirty="0"/>
              <a:t> in a roll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potato</a:t>
            </a:r>
            <a:r>
              <a:rPr lang="de-DE" dirty="0"/>
              <a:t> </a:t>
            </a:r>
            <a:r>
              <a:rPr lang="de-DE" dirty="0" err="1"/>
              <a:t>salad</a:t>
            </a:r>
            <a:r>
              <a:rPr lang="de-DE" dirty="0"/>
              <a:t>.</a:t>
            </a:r>
          </a:p>
          <a:p>
            <a:r>
              <a:rPr lang="de-DE" dirty="0"/>
              <a:t>„</a:t>
            </a:r>
            <a:r>
              <a:rPr lang="de-DE" dirty="0" err="1"/>
              <a:t>Obatzda</a:t>
            </a:r>
            <a:r>
              <a:rPr lang="de-DE" dirty="0"/>
              <a:t>“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Bavarian</a:t>
            </a:r>
            <a:r>
              <a:rPr lang="de-DE" dirty="0"/>
              <a:t> </a:t>
            </a:r>
            <a:r>
              <a:rPr lang="de-DE" dirty="0" err="1"/>
              <a:t>cheese</a:t>
            </a:r>
            <a:r>
              <a:rPr lang="de-DE" dirty="0"/>
              <a:t> </a:t>
            </a:r>
            <a:r>
              <a:rPr lang="de-DE" dirty="0" err="1"/>
              <a:t>delicacy</a:t>
            </a:r>
            <a:r>
              <a:rPr lang="de-DE" dirty="0"/>
              <a:t> 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camembert</a:t>
            </a:r>
            <a:r>
              <a:rPr lang="de-DE" dirty="0"/>
              <a:t>, </a:t>
            </a:r>
            <a:r>
              <a:rPr lang="de-DE" dirty="0" err="1"/>
              <a:t>butter</a:t>
            </a:r>
            <a:r>
              <a:rPr lang="de-DE" dirty="0"/>
              <a:t>, </a:t>
            </a:r>
            <a:r>
              <a:rPr lang="de-DE" dirty="0" err="1"/>
              <a:t>salt</a:t>
            </a:r>
            <a:r>
              <a:rPr lang="de-DE" dirty="0"/>
              <a:t>, </a:t>
            </a:r>
            <a:r>
              <a:rPr lang="de-DE" dirty="0" err="1"/>
              <a:t>onions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paprika</a:t>
            </a:r>
            <a:r>
              <a:rPr lang="de-DE" dirty="0"/>
              <a:t> </a:t>
            </a:r>
            <a:r>
              <a:rPr lang="de-DE" dirty="0" err="1"/>
              <a:t>powder</a:t>
            </a:r>
            <a:r>
              <a:rPr lang="de-DE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„Schweinsbraten“ (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roasted</a:t>
            </a:r>
            <a:r>
              <a:rPr lang="de-DE" dirty="0"/>
              <a:t> </a:t>
            </a:r>
            <a:r>
              <a:rPr lang="de-DE" dirty="0" err="1"/>
              <a:t>pork</a:t>
            </a:r>
            <a:r>
              <a:rPr lang="de-DE" dirty="0"/>
              <a:t>) </a:t>
            </a:r>
            <a:r>
              <a:rPr lang="de-DE" dirty="0" err="1"/>
              <a:t>with</a:t>
            </a:r>
            <a:r>
              <a:rPr lang="de-DE" dirty="0"/>
              <a:t> „Knödel“ (</a:t>
            </a:r>
            <a:r>
              <a:rPr lang="de-DE" dirty="0" err="1"/>
              <a:t>dumplings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potatos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bread</a:t>
            </a:r>
            <a:r>
              <a:rPr lang="de-DE" dirty="0"/>
              <a:t>).</a:t>
            </a:r>
          </a:p>
          <a:p>
            <a:r>
              <a:rPr lang="de-DE" dirty="0"/>
              <a:t>„</a:t>
            </a:r>
            <a:r>
              <a:rPr lang="de-DE" dirty="0" err="1"/>
              <a:t>Weissbier</a:t>
            </a:r>
            <a:r>
              <a:rPr lang="de-DE" dirty="0"/>
              <a:t>“ (</a:t>
            </a:r>
            <a:r>
              <a:rPr lang="de-DE" dirty="0" err="1"/>
              <a:t>wheat</a:t>
            </a:r>
            <a:r>
              <a:rPr lang="de-DE" dirty="0"/>
              <a:t> </a:t>
            </a:r>
            <a:r>
              <a:rPr lang="de-DE" dirty="0" err="1"/>
              <a:t>beer</a:t>
            </a:r>
            <a:r>
              <a:rPr lang="de-DE" dirty="0"/>
              <a:t>)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speciality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Bavaria.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27B5-6677-48ED-AC94-E7D9254E2CF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954D-8B80-4A9C-9319-B83F6EC9D88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6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6E16-04AA-4971-AB59-FE1A1306B3C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D260-1930-41DF-BE9A-2D1BB4E0C44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8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1328-27B0-41D9-8A77-6E1DEC5B09F6}" type="datetimeFigureOut">
              <a:rPr lang="de-DE" smtClean="0"/>
              <a:t>19.01.2017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628D2-648C-4318-8EB6-444DE44B37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7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954D-8B80-4A9C-9319-B83F6EC9D88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833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726B-A482-48A5-80C3-D6C4F96517BB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390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45B6-C21C-49F4-B9B7-D3ED0535E179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582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1C7A-13B9-4689-856C-267D921825A6}" type="datetime1">
              <a:rPr lang="de-DE" smtClean="0"/>
              <a:t>19.01.2017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748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AB63-0C56-4A75-AECE-C75F96960133}" type="datetime1">
              <a:rPr lang="de-DE" smtClean="0"/>
              <a:t>19.01.2017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435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5C4B-CA74-4091-B137-152FF8E908A2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977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AA4-150D-4617-9DA2-50EA56582499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61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726B-A482-48A5-80C3-D6C4F96517BB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5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B279-D083-4048-A0C6-D24993D064CC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08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DE8-F87E-406F-97B4-C019CD8BE210}" type="datetime1">
              <a:rPr lang="de-DE" smtClean="0"/>
              <a:t>19.01.2017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12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97D7-80D7-4998-B21C-970A840080BD}" type="datetime1">
              <a:rPr lang="de-DE" smtClean="0"/>
              <a:t>19.01.2017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105596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97D7-80D7-4998-B21C-970A840080B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448207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97D7-80D7-4998-B21C-970A840080B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2635966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97D7-80D7-4998-B21C-970A840080B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155200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1328-27B0-41D9-8A77-6E1DEC5B09F6}" type="datetimeFigureOut">
              <a:rPr lang="de-DE" smtClean="0"/>
              <a:t>19.01.2017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628D2-648C-4318-8EB6-444DE44B37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431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97D7-80D7-4998-B21C-970A840080BD}" type="datetime1">
              <a:rPr lang="de-DE" smtClean="0"/>
              <a:t>19.01.2017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462604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6E16-04AA-4971-AB59-FE1A1306B3C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515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D260-1930-41DF-BE9A-2D1BB4E0C44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602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45B6-C21C-49F4-B9B7-D3ED0535E179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1C7A-13B9-4689-856C-267D921825A6}" type="datetime1">
              <a:rPr lang="de-DE" smtClean="0"/>
              <a:t>19.01.2017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94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AB63-0C56-4A75-AECE-C75F96960133}" type="datetime1">
              <a:rPr lang="de-DE" smtClean="0"/>
              <a:t>19.01.2017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9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5C4B-CA74-4091-B137-152FF8E908A2}" type="datetime1">
              <a:rPr lang="de-DE" smtClean="0"/>
              <a:t>19.01.2017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AA4-150D-4617-9DA2-50EA56582499}" type="datetime1">
              <a:rPr lang="de-DE" smtClean="0"/>
              <a:t>19.01.2017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6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B279-D083-4048-A0C6-D24993D064CC}" type="datetime1">
              <a:rPr lang="de-DE" smtClean="0"/>
              <a:t>19.01.2017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50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0DE8-F87E-406F-97B4-C019CD8BE210}" type="datetime1">
              <a:rPr lang="de-DE" smtClean="0"/>
              <a:t>19.01.2017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Page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8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5000">
              <a:schemeClr val="accent5">
                <a:lumMod val="60000"/>
                <a:lumOff val="40000"/>
              </a:schemeClr>
            </a:gs>
            <a:gs pos="47000">
              <a:schemeClr val="accent1">
                <a:lumMod val="40000"/>
                <a:lumOff val="60000"/>
              </a:schemeClr>
            </a:gs>
            <a:gs pos="66000">
              <a:schemeClr val="accent5">
                <a:lumMod val="40000"/>
                <a:lumOff val="60000"/>
              </a:schemeClr>
            </a:gs>
            <a:gs pos="84000">
              <a:schemeClr val="accent5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8A897D7-80D7-4998-B21C-970A840080B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Page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97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8A897D7-80D7-4998-B21C-970A840080BD}" type="datetime1">
              <a:rPr lang="de-DE" smtClean="0"/>
              <a:t>19.01.2017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de-DE" smtClean="0"/>
              <a:t>Page 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CE6B-3476-4AF5-B58D-75DD4667E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667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34021" y="1"/>
            <a:ext cx="8880566" cy="1473958"/>
          </a:xfrm>
        </p:spPr>
        <p:txBody>
          <a:bodyPr>
            <a:normAutofit/>
          </a:bodyPr>
          <a:lstStyle/>
          <a:p>
            <a:r>
              <a:rPr lang="de-DE" sz="9600" b="1" dirty="0" err="1">
                <a:solidFill>
                  <a:schemeClr val="accent5">
                    <a:lumMod val="50000"/>
                  </a:schemeClr>
                </a:solidFill>
              </a:rPr>
              <a:t>Munich</a:t>
            </a:r>
            <a:endParaRPr lang="de-DE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1</a:t>
            </a:r>
          </a:p>
        </p:txBody>
      </p:sp>
      <p:pic>
        <p:nvPicPr>
          <p:cNvPr id="1028" name="Picture 4" descr="http://www.leedsbradfordairport.co.uk/media/1239/munic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19" y="1364777"/>
            <a:ext cx="9630812" cy="51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1770" y="0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Sights</a:t>
            </a:r>
            <a:endParaRPr lang="de-DE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10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535343" y="1151134"/>
            <a:ext cx="7101540" cy="5592779"/>
            <a:chOff x="-1259613" y="55381"/>
            <a:chExt cx="7101540" cy="5592779"/>
          </a:xfrm>
        </p:grpSpPr>
        <p:pic>
          <p:nvPicPr>
            <p:cNvPr id="3080" name="Picture 8" descr="https://upload.wikimedia.org/wikipedia/commons/6/6f/Gasteig_Philharmoni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259613" y="55381"/>
              <a:ext cx="7101540" cy="510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1634075" y="5063385"/>
              <a:ext cx="1470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Gasteig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2587264" y="1186910"/>
            <a:ext cx="6997695" cy="5631839"/>
            <a:chOff x="-594017" y="352662"/>
            <a:chExt cx="7157504" cy="5832319"/>
          </a:xfrm>
        </p:grpSpPr>
        <p:pic>
          <p:nvPicPr>
            <p:cNvPr id="3082" name="Picture 10" descr="http://www.oktoberfest-zeitung.de/wp-content/uploads/2010/09/hofbr%C3%A4uhau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594017" y="352662"/>
              <a:ext cx="7157504" cy="536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1766542" y="5600206"/>
              <a:ext cx="24250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Hofbräuhaus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091832" y="1155994"/>
            <a:ext cx="5988561" cy="5632049"/>
            <a:chOff x="-2379530" y="-28959"/>
            <a:chExt cx="6081752" cy="5932386"/>
          </a:xfrm>
        </p:grpSpPr>
        <p:pic>
          <p:nvPicPr>
            <p:cNvPr id="3086" name="Picture 14" descr="http://polpix.sueddeutsche.com/bild/1.43920.1358365639/640x360/tierschutz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379530" y="-28959"/>
              <a:ext cx="6081752" cy="5473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-496614" y="5318652"/>
              <a:ext cx="231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Circus Krone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991389" y="1125714"/>
            <a:ext cx="8345978" cy="5788542"/>
            <a:chOff x="-1012375" y="1019387"/>
            <a:chExt cx="8345978" cy="578854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2375" y="1019387"/>
              <a:ext cx="8345978" cy="5203767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2297148" y="6223154"/>
              <a:ext cx="2382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Frauenkirche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928839" y="1099811"/>
            <a:ext cx="10303416" cy="5718938"/>
            <a:chOff x="2830437" y="816347"/>
            <a:chExt cx="10303416" cy="5718938"/>
          </a:xfrm>
        </p:grpSpPr>
        <p:sp>
          <p:nvSpPr>
            <p:cNvPr id="4" name="Textfeld 3"/>
            <p:cNvSpPr txBox="1"/>
            <p:nvPr/>
          </p:nvSpPr>
          <p:spPr>
            <a:xfrm>
              <a:off x="6811057" y="5950510"/>
              <a:ext cx="2865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Old Pinakothek</a:t>
              </a:r>
            </a:p>
          </p:txBody>
        </p:sp>
        <p:pic>
          <p:nvPicPr>
            <p:cNvPr id="3076" name="Picture 4" descr="http://www.pinakothek.de/sites/default/files/imagecache/thumb_zwei_spalten/gemaelde/original/ci_allg_geb_altepinakothek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30437" y="816347"/>
              <a:ext cx="10303416" cy="518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pieren 13"/>
          <p:cNvGrpSpPr/>
          <p:nvPr/>
        </p:nvGrpSpPr>
        <p:grpSpPr>
          <a:xfrm>
            <a:off x="2050225" y="1132525"/>
            <a:ext cx="8071775" cy="5632049"/>
            <a:chOff x="7190876" y="-925423"/>
            <a:chExt cx="7803719" cy="5988808"/>
          </a:xfrm>
        </p:grpSpPr>
        <p:sp>
          <p:nvSpPr>
            <p:cNvPr id="12" name="Textfeld 11"/>
            <p:cNvSpPr txBox="1"/>
            <p:nvPr/>
          </p:nvSpPr>
          <p:spPr>
            <a:xfrm>
              <a:off x="9877599" y="4478610"/>
              <a:ext cx="3251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err="1"/>
                <a:t>new</a:t>
              </a:r>
              <a:r>
                <a:rPr lang="de-DE" sz="3200" dirty="0"/>
                <a:t> </a:t>
              </a:r>
              <a:r>
                <a:rPr lang="de-DE" sz="3200" dirty="0" err="1"/>
                <a:t>townhall</a:t>
              </a:r>
              <a:endParaRPr lang="de-DE" sz="3200" dirty="0"/>
            </a:p>
          </p:txBody>
        </p:sp>
        <p:pic>
          <p:nvPicPr>
            <p:cNvPr id="2050" name="Picture 2" descr="https://upload.wikimedia.org/wikipedia/commons/b/b9/Neues_Rathaus_in_M%C3%BCnchen_-_Panorama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90876" y="-925423"/>
              <a:ext cx="7803719" cy="541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pieren 14"/>
          <p:cNvGrpSpPr/>
          <p:nvPr/>
        </p:nvGrpSpPr>
        <p:grpSpPr>
          <a:xfrm>
            <a:off x="4056785" y="1132525"/>
            <a:ext cx="4215186" cy="5718937"/>
            <a:chOff x="359749" y="709397"/>
            <a:chExt cx="4122430" cy="6025681"/>
          </a:xfrm>
        </p:grpSpPr>
        <p:pic>
          <p:nvPicPr>
            <p:cNvPr id="2052" name="Picture 4" descr="https://upload.wikimedia.org/wikipedia/commons/d/df/Altes_Rathaus_M%C3%BCnchen_Westseite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749" y="709397"/>
              <a:ext cx="4122430" cy="557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1196872" y="6150303"/>
              <a:ext cx="2453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err="1"/>
                <a:t>old</a:t>
              </a:r>
              <a:r>
                <a:rPr lang="de-DE" sz="3200" dirty="0"/>
                <a:t> </a:t>
              </a:r>
              <a:r>
                <a:rPr lang="de-DE" sz="3200" dirty="0" err="1"/>
                <a:t>townhall</a:t>
              </a:r>
              <a:endParaRPr lang="de-DE" sz="3200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643856" y="1198667"/>
            <a:ext cx="7041044" cy="5589376"/>
            <a:chOff x="2715075" y="1463509"/>
            <a:chExt cx="7321701" cy="5873259"/>
          </a:xfrm>
        </p:grpSpPr>
        <p:pic>
          <p:nvPicPr>
            <p:cNvPr id="3088" name="Picture 16" descr="http://www.stadtvogel.de/fileadmin/images/Tourismusamt_Muenchen_-_Lebensart/Viktualienmarkt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15075" y="1463509"/>
              <a:ext cx="7321701" cy="5411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5115500" y="6751993"/>
              <a:ext cx="2987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Viktualienmarkt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11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274" y="0"/>
            <a:ext cx="10424301" cy="1121615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Museums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5737" y="1034716"/>
            <a:ext cx="10515600" cy="4351337"/>
          </a:xfrm>
        </p:spPr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12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785045" y="897509"/>
            <a:ext cx="8103998" cy="5981177"/>
            <a:chOff x="181546" y="292048"/>
            <a:chExt cx="8103998" cy="5981177"/>
          </a:xfrm>
        </p:grpSpPr>
        <p:pic>
          <p:nvPicPr>
            <p:cNvPr id="4098" name="Picture 2" descr="http://polpix.sueddeutsche.com/polopoly_fs/1.1653306.1366646981!/httpImage/image.jpg_gen/derivatives/900x600/ima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1546" y="292048"/>
              <a:ext cx="8103998" cy="539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3274368" y="5688450"/>
              <a:ext cx="2424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err="1"/>
                <a:t>Lenbachhaus</a:t>
              </a:r>
              <a:endParaRPr lang="de-DE" sz="32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217223" y="976937"/>
            <a:ext cx="7109667" cy="5758228"/>
            <a:chOff x="2541166" y="416738"/>
            <a:chExt cx="7109667" cy="5758228"/>
          </a:xfrm>
        </p:grpSpPr>
        <p:pic>
          <p:nvPicPr>
            <p:cNvPr id="13" name="Picture 2" descr="http://www.dermuenchenblog.de/wp-content/gallery/deutsches-museum/deutsches-museum-muenchen-blick-von-nordweste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41166" y="416738"/>
              <a:ext cx="7109667" cy="5173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4674563" y="5590191"/>
              <a:ext cx="34788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/>
                <a:t>Deutsches Museum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952858" y="976937"/>
            <a:ext cx="7768372" cy="5758227"/>
            <a:chOff x="2404021" y="917209"/>
            <a:chExt cx="7768372" cy="5758227"/>
          </a:xfrm>
        </p:grpSpPr>
        <p:pic>
          <p:nvPicPr>
            <p:cNvPr id="3074" name="Picture 2" descr="http://cdn.foravisit.com/_munich/_/100055/i/w2000/museum-fuer-voelkerkund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021" y="917209"/>
              <a:ext cx="7768372" cy="517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4856776" y="6090661"/>
              <a:ext cx="2862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/>
                <a:t>Five Continents</a:t>
              </a:r>
              <a:endParaRPr lang="de-DE" sz="3200" dirty="0" err="1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2406151" y="961059"/>
            <a:ext cx="7926727" cy="5948031"/>
            <a:chOff x="2190241" y="909968"/>
            <a:chExt cx="7428072" cy="4617157"/>
          </a:xfrm>
        </p:grpSpPr>
        <p:sp>
          <p:nvSpPr>
            <p:cNvPr id="6" name="Textfeld 5"/>
            <p:cNvSpPr txBox="1"/>
            <p:nvPr/>
          </p:nvSpPr>
          <p:spPr>
            <a:xfrm>
              <a:off x="4764272" y="4942350"/>
              <a:ext cx="22800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Glyptothek</a:t>
              </a:r>
            </a:p>
          </p:txBody>
        </p:sp>
        <p:pic>
          <p:nvPicPr>
            <p:cNvPr id="3076" name="Picture 4" descr="https://upload.wikimedia.org/wikipedia/commons/c/c9/Glyptothek_in_M%C3%BCnchen_in_201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241" y="909968"/>
              <a:ext cx="7428072" cy="4032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pieren 15"/>
          <p:cNvGrpSpPr/>
          <p:nvPr/>
        </p:nvGrpSpPr>
        <p:grpSpPr>
          <a:xfrm>
            <a:off x="3962344" y="897509"/>
            <a:ext cx="4255388" cy="6011581"/>
            <a:chOff x="2960499" y="1138806"/>
            <a:chExt cx="4255388" cy="6011581"/>
          </a:xfrm>
        </p:grpSpPr>
        <p:pic>
          <p:nvPicPr>
            <p:cNvPr id="4100" name="Picture 4" descr="https://upload.wikimedia.org/wikipedia/commons/thumb/6/65/M%C3%BCnchen_Schack-Galerie.JPG/800px-M%C3%BCnchen_Schack-Galeri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499" y="1138806"/>
              <a:ext cx="4255388" cy="5512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3524613" y="6565612"/>
              <a:ext cx="28667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/>
                <a:t>Schack-Galerie</a:t>
              </a:r>
              <a:endParaRPr lang="de-DE" sz="32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811126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Oktoberfest</a:t>
            </a:r>
          </a:p>
        </p:txBody>
      </p:sp>
      <p:pic>
        <p:nvPicPr>
          <p:cNvPr id="1026" name="Picture 2" descr="https://upload.wikimedia.org/wikipedia/commons/c/cc/Haupteingang_Oktoberfest_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05" y="1232796"/>
            <a:ext cx="8228443" cy="50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11</a:t>
            </a:r>
          </a:p>
        </p:txBody>
      </p:sp>
    </p:spTree>
    <p:extLst>
      <p:ext uri="{BB962C8B-B14F-4D97-AF65-F5344CB8AC3E}">
        <p14:creationId xmlns:p14="http://schemas.microsoft.com/office/powerpoint/2010/main" val="2577574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1570" y="-14229"/>
            <a:ext cx="10452054" cy="1125994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Sport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13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3703469" y="1094526"/>
            <a:ext cx="5106982" cy="5673496"/>
            <a:chOff x="3270103" y="1111766"/>
            <a:chExt cx="5106982" cy="5673496"/>
          </a:xfrm>
        </p:grpSpPr>
        <p:pic>
          <p:nvPicPr>
            <p:cNvPr id="8" name="Picture 4" descr="http://www.fussballwetten.info/wp-content/uploads/2014/10/2500-3390-fc-bayern-Aufkleber-Emblem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70103" y="1111766"/>
              <a:ext cx="5106982" cy="5106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3859381" y="6200487"/>
              <a:ext cx="3967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FC Bayern München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03309" y="1094526"/>
            <a:ext cx="11142876" cy="5192261"/>
            <a:chOff x="503309" y="1094526"/>
            <a:chExt cx="11142876" cy="5192261"/>
          </a:xfrm>
        </p:grpSpPr>
        <p:pic>
          <p:nvPicPr>
            <p:cNvPr id="11" name="Picture 6" descr="https://upload.wikimedia.org/wikipedia/commons/d/d5/Allianz_arena_daylight_Richard_Bartz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09" y="1094526"/>
              <a:ext cx="11142876" cy="459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4711700" y="5702012"/>
              <a:ext cx="23657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/>
                <a:t>Allianz Arena</a:t>
              </a:r>
              <a:endParaRPr lang="de-DE" sz="32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88146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3216" y="723331"/>
            <a:ext cx="10515600" cy="5633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8000" cap="all" dirty="0" err="1">
                <a:solidFill>
                  <a:schemeClr val="accent5">
                    <a:lumMod val="50000"/>
                  </a:schemeClr>
                </a:solidFill>
              </a:rPr>
              <a:t>Thank</a:t>
            </a:r>
            <a:r>
              <a:rPr lang="de-DE" sz="8000" cap="all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8000" cap="all" dirty="0" err="1">
                <a:solidFill>
                  <a:schemeClr val="accent5">
                    <a:lumMod val="50000"/>
                  </a:schemeClr>
                </a:solidFill>
              </a:rPr>
              <a:t>you</a:t>
            </a:r>
            <a:r>
              <a:rPr lang="de-DE" sz="8000" cap="all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8000" cap="all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DE" sz="8000" cap="all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8000" cap="all" dirty="0" err="1">
                <a:solidFill>
                  <a:schemeClr val="accent5">
                    <a:lumMod val="50000"/>
                  </a:schemeClr>
                </a:solidFill>
              </a:rPr>
              <a:t>your</a:t>
            </a:r>
            <a:r>
              <a:rPr lang="de-DE" sz="8000" cap="all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8000" cap="all" dirty="0" err="1">
                <a:solidFill>
                  <a:schemeClr val="accent5">
                    <a:lumMod val="50000"/>
                  </a:schemeClr>
                </a:solidFill>
              </a:rPr>
              <a:t>attention</a:t>
            </a:r>
            <a:endParaRPr lang="de-DE" sz="8000" cap="al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14</a:t>
            </a:r>
          </a:p>
        </p:txBody>
      </p:sp>
      <p:pic>
        <p:nvPicPr>
          <p:cNvPr id="1026" name="Picture 2" descr="Datei:Smiley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12" y="3254190"/>
            <a:ext cx="2796988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095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815010"/>
            <a:ext cx="6787012" cy="1574458"/>
          </a:xfrm>
        </p:spPr>
        <p:txBody>
          <a:bodyPr>
            <a:noAutofit/>
          </a:bodyPr>
          <a:lstStyle/>
          <a:p>
            <a:r>
              <a:rPr lang="de-DE" sz="54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  <a:r>
              <a:rPr lang="en-US" sz="54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the</a:t>
            </a:r>
            <a:r>
              <a:rPr lang="de-DE" sz="54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54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Bayerische Landesschule</a:t>
            </a:r>
            <a:endParaRPr lang="de-DE" sz="54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214" y="365125"/>
            <a:ext cx="10515600" cy="1053885"/>
          </a:xfrm>
          <a:noFill/>
        </p:spPr>
        <p:txBody>
          <a:bodyPr>
            <a:normAutofit/>
          </a:bodyPr>
          <a:lstStyle/>
          <a:p>
            <a:r>
              <a:rPr lang="en-US" sz="54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4214" y="1695848"/>
            <a:ext cx="10515600" cy="5426966"/>
          </a:xfrm>
          <a:noFill/>
        </p:spPr>
        <p:txBody>
          <a:bodyPr>
            <a:normAutofit/>
          </a:bodyPr>
          <a:lstStyle/>
          <a:p>
            <a:pPr indent="-342900"/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Types </a:t>
            </a:r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Elementary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Secondary school of economics</a:t>
            </a:r>
          </a:p>
          <a:p>
            <a:pPr lvl="1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Vocational school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for office workers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Therapy and special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marL="57150" indent="0">
              <a:buNone/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Boarding school</a:t>
            </a:r>
          </a:p>
          <a:p>
            <a:pPr marL="457200" lvl="1" indent="0">
              <a:buNone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22" y="2536549"/>
            <a:ext cx="19050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79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 err="1"/>
              <a:t>Elementary</a:t>
            </a:r>
            <a:r>
              <a:rPr lang="de-DE" sz="4400" b="1" dirty="0"/>
              <a:t> School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3503072"/>
              </p:ext>
            </p:extLst>
          </p:nvPr>
        </p:nvGraphicFramePr>
        <p:xfrm>
          <a:off x="157483" y="2034603"/>
          <a:ext cx="11915247" cy="426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816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 err="1"/>
              <a:t>Secondary</a:t>
            </a:r>
            <a:r>
              <a:rPr lang="de-DE" sz="4400" b="1" dirty="0"/>
              <a:t> School </a:t>
            </a:r>
            <a:r>
              <a:rPr lang="de-DE" sz="4400" b="1" dirty="0" err="1"/>
              <a:t>of</a:t>
            </a:r>
            <a:r>
              <a:rPr lang="de-DE" sz="4400" b="1" dirty="0"/>
              <a:t> Economics</a:t>
            </a:r>
            <a:endParaRPr lang="de-DE" sz="4400" b="1" i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0526392"/>
              </p:ext>
            </p:extLst>
          </p:nvPr>
        </p:nvGraphicFramePr>
        <p:xfrm>
          <a:off x="157483" y="2034603"/>
          <a:ext cx="11915247" cy="426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430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 err="1" smtClean="0"/>
              <a:t>Vocational</a:t>
            </a:r>
            <a:r>
              <a:rPr lang="de-DE" sz="4400" b="1" dirty="0" smtClean="0"/>
              <a:t> School </a:t>
            </a:r>
            <a:r>
              <a:rPr lang="de-DE" sz="4400" b="1" dirty="0" err="1" smtClean="0"/>
              <a:t>for</a:t>
            </a:r>
            <a:r>
              <a:rPr lang="de-DE" sz="4400" b="1" dirty="0" smtClean="0"/>
              <a:t> </a:t>
            </a:r>
            <a:r>
              <a:rPr lang="de-DE" sz="4400" b="1" dirty="0" err="1" smtClean="0"/>
              <a:t>office</a:t>
            </a:r>
            <a:r>
              <a:rPr lang="de-DE" sz="4400" b="1" dirty="0" smtClean="0"/>
              <a:t> </a:t>
            </a:r>
            <a:r>
              <a:rPr lang="de-DE" sz="4400" b="1" dirty="0" err="1" smtClean="0"/>
              <a:t>workers</a:t>
            </a:r>
            <a:endParaRPr lang="de-DE" sz="4400" b="1" i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774278"/>
              </p:ext>
            </p:extLst>
          </p:nvPr>
        </p:nvGraphicFramePr>
        <p:xfrm>
          <a:off x="157483" y="2034603"/>
          <a:ext cx="11915247" cy="426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739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4907" y="0"/>
            <a:ext cx="6109103" cy="1262743"/>
          </a:xfrm>
        </p:spPr>
        <p:txBody>
          <a:bodyPr>
            <a:normAutofit/>
          </a:bodyPr>
          <a:lstStyle/>
          <a:p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Table </a:t>
            </a:r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contents</a:t>
            </a:r>
            <a:endParaRPr lang="de-DE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0915" y="1147678"/>
            <a:ext cx="11474343" cy="5345197"/>
          </a:xfrm>
        </p:spPr>
        <p:txBody>
          <a:bodyPr>
            <a:normAutofit fontScale="3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8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History</a:t>
            </a:r>
            <a:endParaRPr lang="de-DE" sz="8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8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Geography</a:t>
            </a:r>
            <a:r>
              <a:rPr lang="de-DE" sz="8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8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and</a:t>
            </a:r>
            <a:r>
              <a:rPr lang="de-DE" sz="8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8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Weather</a:t>
            </a:r>
            <a:endParaRPr lang="de-DE" sz="8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8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Parks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8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Population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8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Transportation</a:t>
            </a:r>
          </a:p>
          <a:p>
            <a:pPr marL="7532688" indent="0">
              <a:buNone/>
            </a:pPr>
            <a:r>
              <a:rPr lang="de-DE" sz="65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	</a:t>
            </a:r>
          </a:p>
          <a:p>
            <a:pPr marL="7896225" indent="0">
              <a:buNone/>
            </a:pPr>
            <a:r>
              <a:rPr lang="de-DE" sz="8000" b="1" u="sng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Culture</a:t>
            </a:r>
          </a:p>
          <a:p>
            <a:pPr marL="7710488" indent="0">
              <a:buNone/>
            </a:pPr>
            <a:endParaRPr lang="de-DE" sz="8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7896225" indent="0">
              <a:buFont typeface="+mj-lt"/>
              <a:buAutoNum type="arabicPeriod"/>
            </a:pPr>
            <a:r>
              <a:rPr lang="de-DE" sz="8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	</a:t>
            </a:r>
            <a:r>
              <a:rPr lang="de-DE" sz="8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Typical</a:t>
            </a:r>
            <a:r>
              <a:rPr lang="de-DE" sz="8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80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food</a:t>
            </a:r>
            <a:endParaRPr lang="de-DE" sz="8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7896225" indent="0">
              <a:buFont typeface="+mj-lt"/>
              <a:buAutoNum type="arabicPeriod"/>
            </a:pPr>
            <a:r>
              <a:rPr lang="de-DE" sz="8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	</a:t>
            </a:r>
            <a:r>
              <a:rPr lang="de-DE" sz="8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Sights</a:t>
            </a:r>
            <a:endParaRPr lang="de-DE" sz="8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7896225" indent="0">
              <a:buFont typeface="+mj-lt"/>
              <a:buAutoNum type="arabicPeriod"/>
            </a:pPr>
            <a:r>
              <a:rPr lang="de-DE" sz="8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Oktoberfest</a:t>
            </a:r>
            <a:endParaRPr lang="de-DE" sz="8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7896225" indent="0">
              <a:buFont typeface="+mj-lt"/>
              <a:buAutoNum type="arabicPeriod"/>
            </a:pPr>
            <a:r>
              <a:rPr lang="de-DE" sz="8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Museums</a:t>
            </a:r>
            <a:endParaRPr lang="de-DE" sz="8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7896225" indent="0">
              <a:buFont typeface="+mj-lt"/>
              <a:buAutoNum type="arabicPeriod"/>
            </a:pPr>
            <a:r>
              <a:rPr lang="de-DE" sz="8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Sports</a:t>
            </a:r>
            <a:endParaRPr lang="de-DE" sz="80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3074" name="Picture 2" descr="https://upload.wikimedia.org/wikipedia/commons/thumb/1/17/Muenchen_Kleines_Stadtwappen.svg/215px-Muenchen_Kleines_Stadtwapp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4125" y="431096"/>
            <a:ext cx="2192740" cy="2743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85" y="3358055"/>
            <a:ext cx="4225206" cy="308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0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438" y="717749"/>
            <a:ext cx="10353762" cy="970450"/>
          </a:xfrm>
        </p:spPr>
        <p:txBody>
          <a:bodyPr>
            <a:noAutofit/>
          </a:bodyPr>
          <a:lstStyle/>
          <a:p>
            <a:r>
              <a:rPr lang="de-DE" sz="3800" b="1" dirty="0" err="1"/>
              <a:t>Therapy</a:t>
            </a:r>
            <a:r>
              <a:rPr lang="de-DE" sz="3800" b="1" dirty="0"/>
              <a:t> </a:t>
            </a:r>
            <a:r>
              <a:rPr lang="de-DE" sz="3800" b="1" dirty="0" err="1"/>
              <a:t>and</a:t>
            </a:r>
            <a:r>
              <a:rPr lang="de-DE" sz="3800" b="1" dirty="0"/>
              <a:t> </a:t>
            </a:r>
            <a:r>
              <a:rPr lang="de-DE" sz="3800" b="1" dirty="0" err="1"/>
              <a:t>special</a:t>
            </a:r>
            <a:r>
              <a:rPr lang="de-DE" sz="3800" b="1" dirty="0"/>
              <a:t> </a:t>
            </a:r>
            <a:r>
              <a:rPr lang="de-DE" sz="3800" b="1" dirty="0" err="1"/>
              <a:t>features</a:t>
            </a:r>
            <a:r>
              <a:rPr lang="de-DE" sz="44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4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4400" b="1" i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6438" y="1688199"/>
            <a:ext cx="10353762" cy="4412628"/>
          </a:xfrm>
        </p:spPr>
        <p:txBody>
          <a:bodyPr>
            <a:normAutofit fontScale="25000" lnSpcReduction="20000"/>
          </a:bodyPr>
          <a:lstStyle/>
          <a:p>
            <a:pPr marL="36900" indent="0">
              <a:buNone/>
              <a:tabLst>
                <a:tab pos="1079500" algn="l"/>
                <a:tab pos="2159000" algn="l"/>
              </a:tabLst>
            </a:pPr>
            <a:endParaRPr lang="en-US" sz="5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1168400" algn="l"/>
              </a:tabLst>
            </a:pPr>
            <a:r>
              <a:rPr lang="en-US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therapy for handicapped children</a:t>
            </a: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1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tabLst>
                <a:tab pos="1168400" algn="l"/>
              </a:tabLst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Speech therapy</a:t>
            </a:r>
          </a:p>
          <a:p>
            <a:pPr lvl="2">
              <a:tabLst>
                <a:tab pos="1168400" algn="l"/>
              </a:tabLst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en-US" sz="1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Ergotherapy</a:t>
            </a:r>
            <a:endParaRPr lang="en-US" sz="1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tabLst>
                <a:tab pos="1168400" algn="l"/>
              </a:tabLst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Physiotherapy </a:t>
            </a:r>
          </a:p>
          <a:p>
            <a:pPr lvl="2">
              <a:tabLst>
                <a:tab pos="1168400" algn="l"/>
              </a:tabLst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Social training (for autistic students)</a:t>
            </a:r>
          </a:p>
          <a:p>
            <a:pPr lvl="2">
              <a:tabLst>
                <a:tab pos="1168400" algn="l"/>
              </a:tabLst>
            </a:pPr>
            <a:endParaRPr lang="en-US" sz="1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1168400" algn="l"/>
              </a:tabLst>
            </a:pPr>
            <a:r>
              <a:rPr lang="en-US" sz="1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features</a:t>
            </a:r>
            <a:endParaRPr lang="en-US" sz="1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tabLst>
                <a:tab pos="1168400" algn="l"/>
              </a:tabLst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Elevators</a:t>
            </a:r>
            <a:endParaRPr lang="en-US" sz="1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tabLst>
                <a:tab pos="1168400" algn="l"/>
              </a:tabLst>
            </a:pPr>
            <a:r>
              <a:rPr lang="en-US" sz="1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Toilets</a:t>
            </a:r>
            <a:r>
              <a:rPr lang="de-DE" sz="10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10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0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de-DE" sz="10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900" indent="0">
              <a:buNone/>
              <a:tabLst>
                <a:tab pos="1168400" algn="l"/>
                <a:tab pos="1435100" algn="l"/>
              </a:tabLst>
            </a:pPr>
            <a:r>
              <a:rPr lang="de-DE" dirty="0"/>
              <a:t/>
            </a:r>
            <a:br>
              <a:rPr lang="de-DE" dirty="0"/>
            </a:b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1" dirty="0"/>
              <a:t>Boarding </a:t>
            </a:r>
            <a:r>
              <a:rPr lang="de-DE" sz="4400" b="1" dirty="0" err="1"/>
              <a:t>school</a:t>
            </a:r>
            <a:endParaRPr lang="de-DE" sz="4400" b="1" i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251134"/>
              </p:ext>
            </p:extLst>
          </p:nvPr>
        </p:nvGraphicFramePr>
        <p:xfrm>
          <a:off x="157483" y="2034603"/>
          <a:ext cx="11915247" cy="426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6176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02672" y="709976"/>
            <a:ext cx="8761413" cy="728662"/>
          </a:xfrm>
        </p:spPr>
        <p:txBody>
          <a:bodyPr>
            <a:noAutofit/>
          </a:bodyPr>
          <a:lstStyle/>
          <a:p>
            <a:r>
              <a:rPr lang="en-AU" sz="3800" b="1" dirty="0"/>
              <a:t>Guided</a:t>
            </a:r>
            <a:r>
              <a:rPr lang="de-DE" sz="3800" b="1" dirty="0"/>
              <a:t> </a:t>
            </a:r>
            <a:r>
              <a:rPr lang="de-DE" sz="3800" b="1" dirty="0" err="1"/>
              <a:t>school</a:t>
            </a:r>
            <a:r>
              <a:rPr lang="de-DE" sz="3800" b="1" dirty="0"/>
              <a:t> </a:t>
            </a:r>
            <a:r>
              <a:rPr lang="de-DE" sz="3800" b="1" dirty="0" smtClean="0"/>
              <a:t>tour </a:t>
            </a:r>
            <a:r>
              <a:rPr lang="de-DE" sz="44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4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4400" b="1" i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ussdiagramm: Verbindungsstelle 2"/>
          <p:cNvSpPr/>
          <p:nvPr/>
        </p:nvSpPr>
        <p:spPr>
          <a:xfrm>
            <a:off x="6812042" y="1867551"/>
            <a:ext cx="1271506" cy="120265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ussdiagramm: Verbindungsstelle 6"/>
          <p:cNvSpPr/>
          <p:nvPr/>
        </p:nvSpPr>
        <p:spPr>
          <a:xfrm>
            <a:off x="6812042" y="3405809"/>
            <a:ext cx="1271506" cy="130184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ussdiagramm: Verbindungsstelle 7"/>
          <p:cNvSpPr/>
          <p:nvPr/>
        </p:nvSpPr>
        <p:spPr>
          <a:xfrm>
            <a:off x="6838198" y="5136565"/>
            <a:ext cx="1271506" cy="1271506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4018671704"/>
              </p:ext>
            </p:extLst>
          </p:nvPr>
        </p:nvGraphicFramePr>
        <p:xfrm>
          <a:off x="3644882" y="2176959"/>
          <a:ext cx="3007710" cy="893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3286329816"/>
              </p:ext>
            </p:extLst>
          </p:nvPr>
        </p:nvGraphicFramePr>
        <p:xfrm>
          <a:off x="1595822" y="3629817"/>
          <a:ext cx="4456513" cy="950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216603787"/>
              </p:ext>
            </p:extLst>
          </p:nvPr>
        </p:nvGraphicFramePr>
        <p:xfrm>
          <a:off x="3644882" y="5255360"/>
          <a:ext cx="3607973" cy="1006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56384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302" y="0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History</a:t>
            </a:r>
            <a:endParaRPr lang="de-DE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8" name="Picture 4" descr="https://upload.wikimedia.org/wikipedia/commons/9/9b/Wardamag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394" y="1217043"/>
            <a:ext cx="6179740" cy="476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6302" y="6013771"/>
            <a:ext cx="4689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Coat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arms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Munich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5735082" y="5983168"/>
            <a:ext cx="583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World War II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now</a:t>
            </a:r>
            <a:endParaRPr lang="de-DE" sz="3200" dirty="0"/>
          </a:p>
        </p:txBody>
      </p:sp>
      <p:pic>
        <p:nvPicPr>
          <p:cNvPr id="1030" name="Picture 6" descr="https://upload.wikimedia.org/wikipedia/commons/thumb/1/17/Muenchen_Kleines_Stadtwappen.svg/215px-Muenchen_Kleines_Stadtwappen.svg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2" y="1217042"/>
            <a:ext cx="3938025" cy="492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3</a:t>
            </a:r>
          </a:p>
        </p:txBody>
      </p:sp>
    </p:spTree>
    <p:extLst>
      <p:ext uri="{BB962C8B-B14F-4D97-AF65-F5344CB8AC3E}">
        <p14:creationId xmlns:p14="http://schemas.microsoft.com/office/powerpoint/2010/main" val="88701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0151" y="0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Geography</a:t>
            </a:r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Weather</a:t>
            </a:r>
            <a:endParaRPr lang="de-DE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5126" y="1200150"/>
            <a:ext cx="11113511" cy="49799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2052" name="Picture 4" descr="https://www.stepmap.de/landkarte/bayern-wichtige-punkte-g8-kl-5-13138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2095" r="5979" b="3632"/>
          <a:stretch/>
        </p:blipFill>
        <p:spPr bwMode="auto">
          <a:xfrm>
            <a:off x="296021" y="1196474"/>
            <a:ext cx="4549072" cy="48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87" y="1196474"/>
            <a:ext cx="7227325" cy="481864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29699" y="6015120"/>
            <a:ext cx="1681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Bavaria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474911" y="6018060"/>
            <a:ext cx="1871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River Isar</a:t>
            </a: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4</a:t>
            </a:r>
          </a:p>
        </p:txBody>
      </p:sp>
    </p:spTree>
    <p:extLst>
      <p:ext uri="{BB962C8B-B14F-4D97-AF65-F5344CB8AC3E}">
        <p14:creationId xmlns:p14="http://schemas.microsoft.com/office/powerpoint/2010/main" val="3451059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909" y="3671"/>
            <a:ext cx="10456664" cy="1190114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Parks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1524393" y="1193785"/>
            <a:ext cx="8573583" cy="5106854"/>
            <a:chOff x="1455913" y="1423244"/>
            <a:chExt cx="8573583" cy="5106854"/>
          </a:xfrm>
        </p:grpSpPr>
        <p:pic>
          <p:nvPicPr>
            <p:cNvPr id="3074" name="Picture 2" descr="https://upload.wikimedia.org/wikipedia/commons/9/92/Englischer_Garten_from_Monoptero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913" y="1423244"/>
              <a:ext cx="8573583" cy="452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4344727" y="5945323"/>
              <a:ext cx="2795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English Garden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081781" y="969491"/>
            <a:ext cx="7652920" cy="5603763"/>
            <a:chOff x="2111249" y="1137581"/>
            <a:chExt cx="7652920" cy="5603763"/>
          </a:xfrm>
        </p:grpSpPr>
        <p:pic>
          <p:nvPicPr>
            <p:cNvPr id="7170" name="Picture 2" descr="http://www.pension-hostel-muenchen.de/uploads/tx_imagecycle/Olympia_Park_Muenchen_0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249" y="1137581"/>
              <a:ext cx="7652920" cy="5098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5119332" y="6156569"/>
              <a:ext cx="2795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err="1"/>
                <a:t>Olympic</a:t>
              </a:r>
              <a:r>
                <a:rPr lang="de-DE" sz="3200" dirty="0"/>
                <a:t> Park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773939" y="969491"/>
            <a:ext cx="6657975" cy="5414860"/>
            <a:chOff x="2398361" y="1017399"/>
            <a:chExt cx="6657975" cy="5414860"/>
          </a:xfrm>
        </p:grpSpPr>
        <p:pic>
          <p:nvPicPr>
            <p:cNvPr id="7174" name="Picture 6" descr="See mit künstlichen Uferstrukturen an dem Kinder Gänse füttern, hinter Bäumen ragt Wohnbebauung au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361" y="1017399"/>
              <a:ext cx="6657975" cy="493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4565896" y="5847484"/>
              <a:ext cx="1886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Westpark</a:t>
              </a:r>
            </a:p>
          </p:txBody>
        </p:sp>
      </p:grpSp>
      <p:sp>
        <p:nvSpPr>
          <p:cNvPr id="1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5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3753165" y="969491"/>
            <a:ext cx="4408607" cy="5705946"/>
            <a:chOff x="4039573" y="995187"/>
            <a:chExt cx="4408607" cy="5705946"/>
          </a:xfrm>
        </p:grpSpPr>
        <p:pic>
          <p:nvPicPr>
            <p:cNvPr id="2050" name="Picture 2" descr="https://upload.wikimedia.org/wikipedia/commons/thumb/c/ca/M%C3%BCnchen_-_Hofgarten_%28Luftbild%29-2.jpg/800px-M%C3%BCnchen_-_Hofgarten_%28Luftbild%29-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39573" y="995187"/>
              <a:ext cx="4408607" cy="5207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feld 27"/>
            <p:cNvSpPr txBox="1"/>
            <p:nvPr/>
          </p:nvSpPr>
          <p:spPr>
            <a:xfrm>
              <a:off x="5638960" y="6116358"/>
              <a:ext cx="1952573" cy="58477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de-DE" sz="3200" dirty="0"/>
                <a:t>Hofgarten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8582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2408" y="0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Population</a:t>
            </a:r>
          </a:p>
        </p:txBody>
      </p:sp>
      <p:pic>
        <p:nvPicPr>
          <p:cNvPr id="4106" name="Picture 10" descr="http://polpix.sueddeutsche.com/bild/1.1545502.1361109336/860x860/muenchen-bewohner-jahr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69" y="1198952"/>
            <a:ext cx="6542559" cy="44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974043" y="5784340"/>
            <a:ext cx="334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Dieter Reiter (SPD)</a:t>
            </a: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6</a:t>
            </a:r>
          </a:p>
        </p:txBody>
      </p:sp>
      <p:pic>
        <p:nvPicPr>
          <p:cNvPr id="1026" name="Picture 2" descr="http://interaktiv-muc.de/wp-content/uploads/2015/10/portrait_ob-reiter_2014_neu_ohg_h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8" y="1198952"/>
            <a:ext cx="3783283" cy="44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90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10" y="0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Transportation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2506734" y="1230713"/>
            <a:ext cx="6696598" cy="5504757"/>
            <a:chOff x="2251535" y="569323"/>
            <a:chExt cx="6696598" cy="5504757"/>
          </a:xfrm>
        </p:grpSpPr>
        <p:pic>
          <p:nvPicPr>
            <p:cNvPr id="5122" name="Picture 2" descr="https://upload.wikimedia.org/wikipedia/commons/thumb/3/3a/Vorfeld_Terminal_1_I.JPG/1024px-Vorfeld_Terminal_1_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535" y="569323"/>
              <a:ext cx="6696598" cy="502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2591578" y="5489305"/>
              <a:ext cx="63565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err="1"/>
                <a:t>Munich</a:t>
              </a:r>
              <a:r>
                <a:rPr lang="de-DE" sz="3200" dirty="0"/>
                <a:t> International Airport (</a:t>
              </a:r>
              <a:r>
                <a:rPr lang="de-DE" sz="3200" dirty="0" err="1"/>
                <a:t>MUC</a:t>
              </a:r>
              <a:r>
                <a:rPr lang="de-DE" sz="3200" dirty="0"/>
                <a:t>)</a:t>
              </a:r>
            </a:p>
          </p:txBody>
        </p:sp>
      </p:grpSp>
      <p:sp>
        <p:nvSpPr>
          <p:cNvPr id="4" name="AutoShape 2" descr="Bildergebnis für münchen u-bahn, bus und tram"/>
          <p:cNvSpPr>
            <a:spLocks noChangeAspect="1" noChangeArrowheads="1"/>
          </p:cNvSpPr>
          <p:nvPr/>
        </p:nvSpPr>
        <p:spPr bwMode="auto">
          <a:xfrm>
            <a:off x="155574" y="-144463"/>
            <a:ext cx="2490613" cy="24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461766" y="1224787"/>
            <a:ext cx="11126575" cy="5378986"/>
            <a:chOff x="206565" y="224137"/>
            <a:chExt cx="11126575" cy="5378986"/>
          </a:xfrm>
        </p:grpSpPr>
        <p:pic>
          <p:nvPicPr>
            <p:cNvPr id="1034" name="Picture 10" descr="http://s1.portal.muenchen.de/.imaging/stk/mde/image620/dms/home-620/collage-bus-u-tram-620-2/document/collage-bus-u-tram-620-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565" y="224137"/>
              <a:ext cx="11126575" cy="484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1396999" y="5018348"/>
              <a:ext cx="84056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Bus		        </a:t>
              </a:r>
              <a:r>
                <a:rPr lang="de-DE" sz="3200" dirty="0" err="1"/>
                <a:t>underground</a:t>
              </a:r>
              <a:r>
                <a:rPr lang="de-DE" sz="3200" dirty="0"/>
                <a:t> </a:t>
              </a:r>
              <a:r>
                <a:rPr lang="de-DE" sz="3200" dirty="0" err="1"/>
                <a:t>railway</a:t>
              </a:r>
              <a:r>
                <a:rPr lang="de-DE" sz="3200" dirty="0"/>
                <a:t>	 	Tram</a:t>
              </a:r>
            </a:p>
          </p:txBody>
        </p:sp>
      </p:grp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7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2379161" y="1224787"/>
            <a:ext cx="7091198" cy="5573028"/>
            <a:chOff x="2506734" y="120786"/>
            <a:chExt cx="7485798" cy="5887100"/>
          </a:xfrm>
        </p:grpSpPr>
        <p:pic>
          <p:nvPicPr>
            <p:cNvPr id="1028" name="Picture 4" descr="http://www.mvv-muenchen.de/fileadmin/media/images/maps/Schnellbahnnetz_Regionalzuege_2013_larg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06734" y="120786"/>
              <a:ext cx="7485798" cy="5293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5069102" y="5423111"/>
              <a:ext cx="26389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err="1"/>
                <a:t>network</a:t>
              </a:r>
              <a:r>
                <a:rPr lang="de-DE" sz="3200" dirty="0"/>
                <a:t>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057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de-DE" sz="8800" b="1" dirty="0">
                <a:solidFill>
                  <a:schemeClr val="accent5">
                    <a:lumMod val="50000"/>
                  </a:schemeClr>
                </a:solidFill>
              </a:rPr>
              <a:t>Culture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37" y="1691322"/>
            <a:ext cx="8082780" cy="4747797"/>
          </a:xfrm>
        </p:spPr>
      </p:pic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8</a:t>
            </a:r>
          </a:p>
        </p:txBody>
      </p:sp>
    </p:spTree>
    <p:extLst>
      <p:ext uri="{BB962C8B-B14F-4D97-AF65-F5344CB8AC3E}">
        <p14:creationId xmlns:p14="http://schemas.microsoft.com/office/powerpoint/2010/main" val="1957353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205" y="1615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Typical</a:t>
            </a:r>
            <a:r>
              <a:rPr lang="de-DE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6000" b="1" dirty="0" err="1">
                <a:solidFill>
                  <a:schemeClr val="accent5">
                    <a:lumMod val="50000"/>
                  </a:schemeClr>
                </a:solidFill>
              </a:rPr>
              <a:t>food</a:t>
            </a:r>
            <a:endParaRPr lang="de-DE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781731" y="6492875"/>
            <a:ext cx="1410269" cy="365125"/>
          </a:xfrm>
        </p:spPr>
        <p:txBody>
          <a:bodyPr/>
          <a:lstStyle/>
          <a:p>
            <a:r>
              <a:rPr lang="de-DE" sz="1800" dirty="0"/>
              <a:t>Page 9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3383183" y="1152793"/>
            <a:ext cx="5005953" cy="5466570"/>
            <a:chOff x="3505303" y="1215190"/>
            <a:chExt cx="5005953" cy="5466570"/>
          </a:xfrm>
        </p:grpSpPr>
        <p:pic>
          <p:nvPicPr>
            <p:cNvPr id="4" name="Picture 2" descr="https://upload.wikimedia.org/wikipedia/commons/0/08/Weisswurst_Brezn_Sen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303" y="1215190"/>
              <a:ext cx="4964946" cy="4964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3505303" y="6096985"/>
              <a:ext cx="50059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„Weißwurst“ (</a:t>
              </a:r>
              <a:r>
                <a:rPr lang="de-DE" sz="3200" dirty="0" err="1"/>
                <a:t>white</a:t>
              </a:r>
              <a:r>
                <a:rPr lang="de-DE" sz="3200" dirty="0"/>
                <a:t> </a:t>
              </a:r>
              <a:r>
                <a:rPr lang="de-DE" sz="3200" dirty="0" err="1"/>
                <a:t>sausage</a:t>
              </a:r>
              <a:r>
                <a:rPr lang="de-DE" sz="3200" dirty="0"/>
                <a:t>)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115856" y="1152793"/>
            <a:ext cx="5545770" cy="5459952"/>
            <a:chOff x="12204295" y="1757125"/>
            <a:chExt cx="5545770" cy="5459952"/>
          </a:xfrm>
        </p:grpSpPr>
        <p:pic>
          <p:nvPicPr>
            <p:cNvPr id="2054" name="Picture 6" descr="http://www.besserhaushalten.de/uploads/tx_templavoila/v_leberkaese_0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476785" y="1757125"/>
              <a:ext cx="5000790" cy="5000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12204295" y="6632302"/>
              <a:ext cx="55457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„</a:t>
              </a:r>
              <a:r>
                <a:rPr lang="de-DE" sz="3200" dirty="0" err="1"/>
                <a:t>Leberkas</a:t>
              </a:r>
              <a:r>
                <a:rPr lang="de-DE" sz="3200" dirty="0"/>
                <a:t>“ </a:t>
              </a:r>
              <a:r>
                <a:rPr lang="de-DE" sz="3200"/>
                <a:t>(baked </a:t>
              </a:r>
              <a:r>
                <a:rPr lang="de-DE" sz="3200" dirty="0" err="1"/>
                <a:t>sausage</a:t>
              </a:r>
              <a:r>
                <a:rPr lang="de-DE" sz="3200" dirty="0"/>
                <a:t> </a:t>
              </a:r>
              <a:r>
                <a:rPr lang="de-DE" sz="3200" dirty="0" err="1"/>
                <a:t>loaf</a:t>
              </a:r>
              <a:r>
                <a:rPr lang="de-DE" sz="3200" dirty="0"/>
                <a:t>)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144049" y="1138470"/>
            <a:ext cx="10585343" cy="5535823"/>
            <a:chOff x="901522" y="957052"/>
            <a:chExt cx="10585343" cy="5535823"/>
          </a:xfrm>
        </p:grpSpPr>
        <p:pic>
          <p:nvPicPr>
            <p:cNvPr id="2058" name="Picture 10" descr="http://orsimages.unileversolutions.com/ORS_Images/Knorr_de-DE/580x326_3_1851_326X580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70314" y="957052"/>
              <a:ext cx="8865226" cy="498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901522" y="5908100"/>
              <a:ext cx="10585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„Schweinsbraten“ (</a:t>
              </a:r>
              <a:r>
                <a:rPr lang="de-DE" sz="3200" dirty="0" err="1"/>
                <a:t>pot</a:t>
              </a:r>
              <a:r>
                <a:rPr lang="de-DE" sz="3200" dirty="0"/>
                <a:t> </a:t>
              </a:r>
              <a:r>
                <a:rPr lang="de-DE" sz="3200" dirty="0" err="1"/>
                <a:t>roasted</a:t>
              </a:r>
              <a:r>
                <a:rPr lang="de-DE" sz="3200" dirty="0"/>
                <a:t> </a:t>
              </a:r>
              <a:r>
                <a:rPr lang="de-DE" sz="3200" dirty="0" err="1"/>
                <a:t>pork</a:t>
              </a:r>
              <a:r>
                <a:rPr lang="de-DE" sz="3200" dirty="0"/>
                <a:t>) </a:t>
              </a:r>
              <a:r>
                <a:rPr lang="de-DE" sz="3200" dirty="0" err="1"/>
                <a:t>with</a:t>
              </a:r>
              <a:r>
                <a:rPr lang="de-DE" sz="3200" dirty="0"/>
                <a:t> „Knödel“ (</a:t>
              </a:r>
              <a:r>
                <a:rPr lang="de-DE" sz="3200" dirty="0" err="1"/>
                <a:t>dumplins</a:t>
              </a:r>
              <a:r>
                <a:rPr lang="de-DE" sz="3200" dirty="0"/>
                <a:t>)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2627222" y="1138470"/>
            <a:ext cx="6523037" cy="5474275"/>
            <a:chOff x="2836863" y="984250"/>
            <a:chExt cx="6523037" cy="547427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863" y="984250"/>
              <a:ext cx="6523037" cy="488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feld 25"/>
            <p:cNvSpPr txBox="1"/>
            <p:nvPr/>
          </p:nvSpPr>
          <p:spPr>
            <a:xfrm>
              <a:off x="4100052" y="5873750"/>
              <a:ext cx="4911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/>
                <a:t>„Weißbier“ (wheat beer)</a:t>
              </a:r>
              <a:endParaRPr lang="de-DE" sz="3200" dirty="0" err="1"/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233764" y="1152793"/>
            <a:ext cx="7309953" cy="5586501"/>
            <a:chOff x="6568930" y="1409212"/>
            <a:chExt cx="7123396" cy="5317351"/>
          </a:xfrm>
        </p:grpSpPr>
        <p:pic>
          <p:nvPicPr>
            <p:cNvPr id="1031" name="Picture 7" descr="http://www.todays-fine-food.com/wp-content/uploads/2015/05/obatzda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930" y="1409212"/>
              <a:ext cx="7123396" cy="4717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8929558" y="6141788"/>
              <a:ext cx="20348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/>
                <a:t>„Obatzda“</a:t>
              </a:r>
              <a:endParaRPr lang="de-DE" sz="32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495077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2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Ion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1291</Words>
  <Application>Microsoft Office PowerPoint</Application>
  <PresentationFormat>Breitbild</PresentationFormat>
  <Paragraphs>252</Paragraphs>
  <Slides>22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Ion</vt:lpstr>
      <vt:lpstr>Munich</vt:lpstr>
      <vt:lpstr>Table of contents</vt:lpstr>
      <vt:lpstr>History</vt:lpstr>
      <vt:lpstr>Geography and Weather</vt:lpstr>
      <vt:lpstr>Parks</vt:lpstr>
      <vt:lpstr>Population</vt:lpstr>
      <vt:lpstr>Transportation</vt:lpstr>
      <vt:lpstr>Culture</vt:lpstr>
      <vt:lpstr>Typical food</vt:lpstr>
      <vt:lpstr>Sights</vt:lpstr>
      <vt:lpstr>Museums</vt:lpstr>
      <vt:lpstr>Oktoberfest</vt:lpstr>
      <vt:lpstr>Sport</vt:lpstr>
      <vt:lpstr>PowerPoint-Präsentation</vt:lpstr>
      <vt:lpstr>Welcome to the Bayerische Landesschule</vt:lpstr>
      <vt:lpstr>Topics</vt:lpstr>
      <vt:lpstr>Elementary School</vt:lpstr>
      <vt:lpstr>Secondary School of Economics</vt:lpstr>
      <vt:lpstr>Vocational School for office workers</vt:lpstr>
      <vt:lpstr>Therapy and special features </vt:lpstr>
      <vt:lpstr>Boarding school</vt:lpstr>
      <vt:lpstr>Guided school tour  </vt:lpstr>
    </vt:vector>
  </TitlesOfParts>
  <Company>Musterschule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Muinch</dc:title>
  <dc:creator>Eva Trenz</dc:creator>
  <cp:lastModifiedBy>AProfLehrer</cp:lastModifiedBy>
  <cp:revision>179</cp:revision>
  <cp:lastPrinted>2016-01-24T19:50:36Z</cp:lastPrinted>
  <dcterms:created xsi:type="dcterms:W3CDTF">2015-12-14T13:25:42Z</dcterms:created>
  <dcterms:modified xsi:type="dcterms:W3CDTF">2017-01-19T08:50:52Z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qChecksum">
    <vt:lpwstr>69C1484347F6B84204297FB7198C7B17</vt:lpwstr>
  </property>
  <property fmtid="{D5CDD505-2E9C-101B-9397-08002B2CF9AE}" pid="3" name="CqInformationType">
    <vt:lpwstr>Working Standard</vt:lpwstr>
  </property>
  <property fmtid="{D5CDD505-2E9C-101B-9397-08002B2CF9AE}" pid="4" name="CqVitality">
    <vt:lpwstr/>
  </property>
  <property fmtid="{D5CDD505-2E9C-101B-9397-08002B2CF9AE}" pid="5" name="CqDisclosureRange">
    <vt:lpwstr/>
  </property>
  <property fmtid="{D5CDD505-2E9C-101B-9397-08002B2CF9AE}" pid="6" name="CqDisclosureRangeStamp">
    <vt:lpwstr/>
  </property>
  <property fmtid="{D5CDD505-2E9C-101B-9397-08002B2CF9AE}" pid="7" name="CqDisclosureRangeLimitation">
    <vt:lpwstr/>
  </property>
  <property fmtid="{D5CDD505-2E9C-101B-9397-08002B2CF9AE}" pid="8" name="CqOwner">
    <vt:lpwstr>TRK</vt:lpwstr>
  </property>
  <property fmtid="{D5CDD505-2E9C-101B-9397-08002B2CF9AE}" pid="9" name="CqDepartment">
    <vt:lpwstr/>
  </property>
  <property fmtid="{D5CDD505-2E9C-101B-9397-08002B2CF9AE}" pid="10" name="CqCompanyOwner">
    <vt:lpwstr>NTT DATA</vt:lpwstr>
  </property>
</Properties>
</file>