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0B275F-D5B8-4F23-86B6-1A7F52CBAFF1}" type="datetimeFigureOut">
              <a:rPr lang="sk-SK" smtClean="0"/>
              <a:t>12. 5. 2017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E84240-05F0-4BF3-8D34-DB7F8824857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 err="1" smtClean="0"/>
              <a:t>Mountains</a:t>
            </a:r>
            <a:r>
              <a:rPr lang="sk-SK" b="1" i="1" dirty="0" smtClean="0"/>
              <a:t>, </a:t>
            </a:r>
            <a:r>
              <a:rPr lang="sk-SK" b="1" i="1" dirty="0" err="1" smtClean="0"/>
              <a:t>Caves</a:t>
            </a:r>
            <a:r>
              <a:rPr lang="sk-SK" b="1" i="1" dirty="0" smtClean="0"/>
              <a:t>, </a:t>
            </a:r>
            <a:r>
              <a:rPr lang="sk-SK" b="1" i="1" dirty="0" err="1" smtClean="0"/>
              <a:t>Canyons</a:t>
            </a:r>
            <a:r>
              <a:rPr lang="sk-SK" b="1" i="1" dirty="0" smtClean="0"/>
              <a:t> and </a:t>
            </a:r>
            <a:r>
              <a:rPr lang="sk-SK" b="1" i="1" dirty="0" err="1" smtClean="0"/>
              <a:t>Valleys</a:t>
            </a:r>
            <a:r>
              <a:rPr lang="sk-SK" b="1" i="1" dirty="0" smtClean="0"/>
              <a:t> </a:t>
            </a:r>
            <a:r>
              <a:rPr lang="sk-SK" b="1" i="1" dirty="0" err="1" smtClean="0"/>
              <a:t>of</a:t>
            </a:r>
            <a:r>
              <a:rPr lang="sk-SK" b="1" i="1" dirty="0" smtClean="0"/>
              <a:t> Slovakia</a:t>
            </a:r>
            <a:endParaRPr lang="sk-SK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emänovská mieru nesprístupnen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i="1" dirty="0" smtClean="0">
                <a:solidFill>
                  <a:schemeClr val="bg1"/>
                </a:solidFill>
              </a:rPr>
              <a:t>Demänovská </a:t>
            </a:r>
            <a:r>
              <a:rPr lang="sk-SK" sz="4400" b="1" i="1" dirty="0" err="1" smtClean="0">
                <a:solidFill>
                  <a:schemeClr val="bg1"/>
                </a:solidFill>
              </a:rPr>
              <a:t>Cave</a:t>
            </a:r>
            <a:r>
              <a:rPr lang="sk-SK" sz="4400" b="1" i="1" dirty="0" smtClean="0">
                <a:solidFill>
                  <a:schemeClr val="bg1"/>
                </a:solidFill>
              </a:rPr>
              <a:t> </a:t>
            </a:r>
            <a:r>
              <a:rPr lang="sk-SK" sz="4400" b="1" i="1" dirty="0" err="1" smtClean="0">
                <a:solidFill>
                  <a:schemeClr val="bg1"/>
                </a:solidFill>
              </a:rPr>
              <a:t>of</a:t>
            </a:r>
            <a:r>
              <a:rPr lang="sk-SK" sz="4400" b="1" i="1" dirty="0" smtClean="0">
                <a:solidFill>
                  <a:schemeClr val="bg1"/>
                </a:solidFill>
              </a:rPr>
              <a:t> </a:t>
            </a:r>
            <a:r>
              <a:rPr lang="sk-SK" sz="4400" b="1" i="1" dirty="0" err="1" smtClean="0">
                <a:solidFill>
                  <a:schemeClr val="bg1"/>
                </a:solidFill>
              </a:rPr>
              <a:t>Peace</a:t>
            </a:r>
            <a:endParaRPr lang="sk-SK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47800"/>
            <a:ext cx="8291264" cy="5077544"/>
          </a:xfrm>
        </p:spPr>
        <p:txBody>
          <a:bodyPr/>
          <a:lstStyle/>
          <a:p>
            <a:pPr algn="just"/>
            <a:r>
              <a:rPr lang="sk-SK" sz="3200" b="1" i="1" dirty="0" err="1" smtClean="0"/>
              <a:t>We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also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have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some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canyons</a:t>
            </a:r>
            <a:r>
              <a:rPr lang="sk-SK" sz="3200" b="1" i="1" dirty="0" smtClean="0"/>
              <a:t> or "</a:t>
            </a:r>
            <a:r>
              <a:rPr lang="sk-SK" sz="3200" b="1" i="1" dirty="0" err="1" smtClean="0"/>
              <a:t>narrow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passages</a:t>
            </a:r>
            <a:r>
              <a:rPr lang="sk-SK" sz="3200" b="1" i="1" dirty="0" smtClean="0"/>
              <a:t>" in </a:t>
            </a:r>
            <a:r>
              <a:rPr lang="sk-SK" sz="3200" b="1" i="1" dirty="0" err="1" smtClean="0"/>
              <a:t>our</a:t>
            </a:r>
            <a:r>
              <a:rPr lang="sk-SK" sz="3200" b="1" i="1" dirty="0" smtClean="0"/>
              <a:t> country </a:t>
            </a:r>
            <a:r>
              <a:rPr lang="sk-SK" sz="3200" b="1" i="1" dirty="0" err="1" smtClean="0"/>
              <a:t>too</a:t>
            </a:r>
            <a:r>
              <a:rPr lang="sk-SK" sz="3200" b="1" i="1" dirty="0" smtClean="0"/>
              <a:t>. </a:t>
            </a:r>
          </a:p>
          <a:p>
            <a:pPr algn="just"/>
            <a:r>
              <a:rPr lang="sk-SK" sz="3200" b="1" i="1" dirty="0" err="1" smtClean="0"/>
              <a:t>Here</a:t>
            </a:r>
            <a:r>
              <a:rPr lang="sk-SK" sz="3200" b="1" i="1" dirty="0" smtClean="0"/>
              <a:t> are </a:t>
            </a:r>
            <a:r>
              <a:rPr lang="sk-SK" sz="3200" b="1" i="1" dirty="0" err="1" smtClean="0"/>
              <a:t>some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of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them</a:t>
            </a:r>
            <a:r>
              <a:rPr lang="sk-SK" sz="3200" b="1" i="1" dirty="0" smtClean="0"/>
              <a:t>:</a:t>
            </a:r>
          </a:p>
          <a:p>
            <a:pPr algn="just"/>
            <a:r>
              <a:rPr lang="sk-SK" sz="3200" b="1" i="1" dirty="0" err="1" smtClean="0"/>
              <a:t>Jánošík´s</a:t>
            </a:r>
            <a:r>
              <a:rPr lang="sk-SK" sz="3200" b="1" i="1" dirty="0" smtClean="0"/>
              <a:t> holes</a:t>
            </a:r>
            <a:r>
              <a:rPr lang="sk-SK" sz="3200" b="1" i="1" baseline="30000" dirty="0" smtClean="0"/>
              <a:t>1 (</a:t>
            </a:r>
            <a:r>
              <a:rPr lang="sk-SK" sz="3200" b="1" i="1" baseline="30000" dirty="0" err="1" smtClean="0"/>
              <a:t>next</a:t>
            </a:r>
            <a:r>
              <a:rPr lang="sk-SK" sz="3200" b="1" i="1" baseline="30000" dirty="0" smtClean="0"/>
              <a:t> </a:t>
            </a:r>
            <a:r>
              <a:rPr lang="sk-SK" sz="3200" b="1" i="1" baseline="30000" dirty="0" err="1" smtClean="0"/>
              <a:t>slide</a:t>
            </a:r>
            <a:r>
              <a:rPr lang="sk-SK" sz="3200" b="1" i="1" baseline="30000" dirty="0" smtClean="0"/>
              <a:t>)</a:t>
            </a:r>
          </a:p>
          <a:p>
            <a:pPr algn="just"/>
            <a:r>
              <a:rPr lang="sk-SK" sz="3200" b="1" i="1" dirty="0" smtClean="0"/>
              <a:t>Suchá Belá (in </a:t>
            </a:r>
            <a:r>
              <a:rPr lang="sk-SK" sz="3200" b="1" i="1" dirty="0" err="1" smtClean="0"/>
              <a:t>the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picture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the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way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through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it</a:t>
            </a:r>
            <a:r>
              <a:rPr lang="sk-SK" sz="3200" b="1" i="1" dirty="0" smtClean="0"/>
              <a:t>)</a:t>
            </a:r>
          </a:p>
          <a:p>
            <a:pPr algn="just"/>
            <a:r>
              <a:rPr lang="sk-SK" sz="3200" b="1" i="1" dirty="0" err="1" smtClean="0"/>
              <a:t>Zádielský</a:t>
            </a:r>
            <a:r>
              <a:rPr lang="sk-SK" sz="3200" b="1" i="1" dirty="0" smtClean="0"/>
              <a:t> </a:t>
            </a:r>
            <a:r>
              <a:rPr lang="sk-SK" sz="3200" b="1" i="1" dirty="0" err="1" smtClean="0"/>
              <a:t>canyon</a:t>
            </a:r>
            <a:endParaRPr lang="sk-SK" sz="3200" b="1" i="1" dirty="0" smtClean="0"/>
          </a:p>
          <a:p>
            <a:pPr algn="just">
              <a:buNone/>
            </a:pPr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 smtClean="0">
                <a:solidFill>
                  <a:schemeClr val="tx1"/>
                </a:solidFill>
              </a:rPr>
              <a:t>Canyons</a:t>
            </a:r>
            <a:endParaRPr lang="sk-SK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633670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sk-SK" sz="2800" dirty="0" smtClean="0"/>
          </a:p>
          <a:p>
            <a:pPr algn="just">
              <a:buNone/>
            </a:pPr>
            <a:r>
              <a:rPr lang="sk-SK" sz="2200" i="1" baseline="30000" dirty="0" smtClean="0"/>
              <a:t>1</a:t>
            </a:r>
            <a:r>
              <a:rPr lang="sk-SK" sz="2200" i="1" dirty="0" smtClean="0"/>
              <a:t> </a:t>
            </a:r>
            <a:r>
              <a:rPr lang="sk-SK" sz="2200" b="1" i="1" dirty="0" smtClean="0"/>
              <a:t>Juraj Jánošík </a:t>
            </a:r>
            <a:r>
              <a:rPr lang="sk-SK" sz="2200" i="1" dirty="0" err="1" smtClean="0"/>
              <a:t>is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our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national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hero</a:t>
            </a:r>
            <a:r>
              <a:rPr lang="sk-SK" sz="2200" i="1" dirty="0" smtClean="0"/>
              <a:t>, a </a:t>
            </a:r>
            <a:r>
              <a:rPr lang="sk-SK" sz="2200" i="1" dirty="0" err="1" smtClean="0"/>
              <a:t>legend</a:t>
            </a:r>
            <a:r>
              <a:rPr lang="sk-SK" sz="2200" i="1" dirty="0" smtClean="0"/>
              <a:t>. </a:t>
            </a:r>
            <a:r>
              <a:rPr lang="sk-SK" sz="2200" i="1" dirty="0" err="1" smtClean="0"/>
              <a:t>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was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from</a:t>
            </a:r>
            <a:r>
              <a:rPr lang="sk-SK" sz="2200" i="1" dirty="0" smtClean="0"/>
              <a:t> Terchová (</a:t>
            </a:r>
            <a:r>
              <a:rPr lang="sk-SK" sz="2200" i="1" dirty="0" err="1" smtClean="0"/>
              <a:t>Middle-West-Northern</a:t>
            </a:r>
            <a:r>
              <a:rPr lang="sk-SK" sz="2200" i="1" dirty="0" smtClean="0"/>
              <a:t> Slovakia / Orava), </a:t>
            </a:r>
            <a:r>
              <a:rPr lang="sk-SK" sz="2200" i="1" dirty="0" err="1" smtClean="0"/>
              <a:t>born</a:t>
            </a:r>
            <a:r>
              <a:rPr lang="sk-SK" sz="2200" i="1" dirty="0" smtClean="0"/>
              <a:t> in 1688. </a:t>
            </a:r>
            <a:r>
              <a:rPr lang="sk-SK" sz="2200" i="1" dirty="0" err="1" smtClean="0"/>
              <a:t>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was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from</a:t>
            </a:r>
            <a:r>
              <a:rPr lang="sk-SK" sz="2200" i="1" dirty="0" smtClean="0"/>
              <a:t> </a:t>
            </a:r>
            <a:r>
              <a:rPr lang="sk-SK" sz="2200" i="1" dirty="0" smtClean="0"/>
              <a:t>a poor </a:t>
            </a:r>
            <a:r>
              <a:rPr lang="sk-SK" sz="2200" i="1" dirty="0" err="1" smtClean="0"/>
              <a:t>family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that</a:t>
            </a:r>
            <a:r>
              <a:rPr lang="sk-SK" sz="2200" i="1" dirty="0" smtClean="0"/>
              <a:t> (</a:t>
            </a:r>
            <a:r>
              <a:rPr lang="sk-SK" sz="2200" i="1" dirty="0" err="1" smtClean="0"/>
              <a:t>as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the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whole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village</a:t>
            </a:r>
            <a:r>
              <a:rPr lang="sk-SK" sz="2200" i="1" dirty="0" smtClean="0"/>
              <a:t>) </a:t>
            </a:r>
            <a:r>
              <a:rPr lang="sk-SK" sz="2200" i="1" dirty="0" err="1" smtClean="0"/>
              <a:t>must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have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served</a:t>
            </a:r>
            <a:r>
              <a:rPr lang="sk-SK" sz="2200" i="1" dirty="0" smtClean="0"/>
              <a:t> and </a:t>
            </a:r>
            <a:r>
              <a:rPr lang="sk-SK" sz="2200" i="1" dirty="0" err="1" smtClean="0"/>
              <a:t>slaved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their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mean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masters</a:t>
            </a:r>
            <a:r>
              <a:rPr lang="sk-SK" sz="2200" i="1" dirty="0" smtClean="0"/>
              <a:t>. </a:t>
            </a:r>
            <a:r>
              <a:rPr lang="sk-SK" sz="2200" i="1" dirty="0" err="1" smtClean="0"/>
              <a:t>Later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became</a:t>
            </a:r>
            <a:r>
              <a:rPr lang="sk-SK" sz="2200" i="1" dirty="0" smtClean="0"/>
              <a:t> a </a:t>
            </a:r>
            <a:r>
              <a:rPr lang="sk-SK" sz="2200" i="1" dirty="0" err="1" smtClean="0"/>
              <a:t>bandit</a:t>
            </a:r>
            <a:r>
              <a:rPr lang="sk-SK" sz="2200" i="1" dirty="0" smtClean="0"/>
              <a:t> and </a:t>
            </a:r>
            <a:r>
              <a:rPr lang="sk-SK" sz="2200" i="1" dirty="0" err="1" smtClean="0"/>
              <a:t>it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is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believed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that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he</a:t>
            </a:r>
            <a:r>
              <a:rPr lang="sk-SK" sz="2200" i="1" dirty="0" smtClean="0"/>
              <a:t> stole </a:t>
            </a:r>
            <a:r>
              <a:rPr lang="sk-SK" sz="2200" i="1" dirty="0" err="1" smtClean="0"/>
              <a:t>from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rich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people</a:t>
            </a:r>
            <a:r>
              <a:rPr lang="sk-SK" sz="2200" i="1" dirty="0" smtClean="0"/>
              <a:t> and </a:t>
            </a:r>
            <a:r>
              <a:rPr lang="sk-SK" sz="2200" i="1" dirty="0" err="1" smtClean="0"/>
              <a:t>gave</a:t>
            </a:r>
            <a:r>
              <a:rPr lang="sk-SK" sz="2200" i="1" dirty="0" smtClean="0"/>
              <a:t> to poor. </a:t>
            </a:r>
            <a:r>
              <a:rPr lang="sk-SK" sz="2200" i="1" dirty="0" err="1" smtClean="0"/>
              <a:t>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hid</a:t>
            </a:r>
            <a:r>
              <a:rPr lang="sk-SK" sz="2200" i="1" dirty="0" smtClean="0"/>
              <a:t> in </a:t>
            </a:r>
            <a:r>
              <a:rPr lang="sk-SK" sz="2200" i="1" dirty="0" err="1" smtClean="0"/>
              <a:t>the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woods</a:t>
            </a:r>
            <a:r>
              <a:rPr lang="sk-SK" sz="2200" i="1" dirty="0" smtClean="0"/>
              <a:t> and </a:t>
            </a:r>
            <a:r>
              <a:rPr lang="sk-SK" sz="2200" i="1" dirty="0" err="1" smtClean="0"/>
              <a:t>canyons</a:t>
            </a:r>
            <a:r>
              <a:rPr lang="sk-SK" sz="2200" i="1" dirty="0" smtClean="0"/>
              <a:t> (</a:t>
            </a:r>
            <a:r>
              <a:rPr lang="sk-SK" sz="2200" i="1" dirty="0" err="1" smtClean="0"/>
              <a:t>later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named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after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him</a:t>
            </a:r>
            <a:r>
              <a:rPr lang="sk-SK" sz="2200" i="1" dirty="0" smtClean="0"/>
              <a:t>)</a:t>
            </a:r>
            <a:r>
              <a:rPr lang="sk-SK" sz="2200" i="1" dirty="0" smtClean="0"/>
              <a:t>, </a:t>
            </a:r>
            <a:r>
              <a:rPr lang="sk-SK" sz="2200" i="1" dirty="0" err="1" smtClean="0"/>
              <a:t>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was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very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succesfull</a:t>
            </a:r>
            <a:r>
              <a:rPr lang="sk-SK" sz="2200" i="1" dirty="0" smtClean="0"/>
              <a:t> (in </a:t>
            </a:r>
            <a:r>
              <a:rPr lang="sk-SK" sz="2200" i="1" dirty="0" err="1" smtClean="0"/>
              <a:t>stealing</a:t>
            </a:r>
            <a:r>
              <a:rPr lang="sk-SK" sz="2200" i="1" dirty="0" smtClean="0"/>
              <a:t>) and had </a:t>
            </a:r>
            <a:r>
              <a:rPr lang="sk-SK" sz="2200" i="1" dirty="0" err="1" smtClean="0"/>
              <a:t>his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own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band</a:t>
            </a:r>
            <a:r>
              <a:rPr lang="sk-SK" sz="2200" i="1" dirty="0" smtClean="0"/>
              <a:t>. </a:t>
            </a:r>
            <a:r>
              <a:rPr lang="sk-SK" sz="2200" i="1" dirty="0" err="1" smtClean="0"/>
              <a:t>The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rich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people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hated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him</a:t>
            </a:r>
            <a:r>
              <a:rPr lang="sk-SK" sz="2200" i="1" dirty="0" smtClean="0"/>
              <a:t> and </a:t>
            </a:r>
            <a:r>
              <a:rPr lang="sk-SK" sz="2200" i="1" dirty="0" err="1" smtClean="0"/>
              <a:t>were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able</a:t>
            </a:r>
            <a:r>
              <a:rPr lang="sk-SK" sz="2200" i="1" dirty="0" smtClean="0"/>
              <a:t> to </a:t>
            </a:r>
            <a:r>
              <a:rPr lang="sk-SK" sz="2200" i="1" dirty="0" smtClean="0"/>
              <a:t>d</a:t>
            </a:r>
            <a:r>
              <a:rPr lang="sk-SK" sz="2200" i="1" dirty="0" smtClean="0"/>
              <a:t>o </a:t>
            </a:r>
            <a:r>
              <a:rPr lang="sk-SK" sz="2200" i="1" dirty="0" err="1" smtClean="0"/>
              <a:t>anything</a:t>
            </a:r>
            <a:r>
              <a:rPr lang="sk-SK" sz="2200" i="1" dirty="0" smtClean="0"/>
              <a:t> to </a:t>
            </a:r>
            <a:r>
              <a:rPr lang="sk-SK" sz="2200" i="1" dirty="0" err="1" smtClean="0"/>
              <a:t>catch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him</a:t>
            </a:r>
            <a:r>
              <a:rPr lang="sk-SK" sz="2200" i="1" dirty="0" smtClean="0"/>
              <a:t>. </a:t>
            </a:r>
            <a:r>
              <a:rPr lang="sk-SK" sz="2200" i="1" dirty="0" err="1" smtClean="0"/>
              <a:t>It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is</a:t>
            </a:r>
            <a:r>
              <a:rPr lang="sk-SK" sz="2200" i="1" dirty="0" smtClean="0"/>
              <a:t> just a </a:t>
            </a:r>
            <a:r>
              <a:rPr lang="sk-SK" sz="2200" i="1" dirty="0" err="1" smtClean="0"/>
              <a:t>legend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but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it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is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said</a:t>
            </a:r>
            <a:r>
              <a:rPr lang="sk-SK" sz="2200" i="1" dirty="0" smtClean="0"/>
              <a:t>, </a:t>
            </a:r>
            <a:r>
              <a:rPr lang="sk-SK" sz="2200" i="1" dirty="0" err="1" smtClean="0"/>
              <a:t>that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an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old</a:t>
            </a:r>
            <a:r>
              <a:rPr lang="sk-SK" sz="2200" i="1" dirty="0" smtClean="0"/>
              <a:t> lady </a:t>
            </a:r>
            <a:r>
              <a:rPr lang="sk-SK" sz="2200" i="1" dirty="0" err="1" smtClean="0"/>
              <a:t>betrayed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him</a:t>
            </a:r>
            <a:r>
              <a:rPr lang="sk-SK" sz="2200" i="1" dirty="0" smtClean="0"/>
              <a:t>, </a:t>
            </a:r>
            <a:r>
              <a:rPr lang="sk-SK" sz="2200" i="1" dirty="0" err="1" smtClean="0"/>
              <a:t>when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the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soldiers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came</a:t>
            </a:r>
            <a:r>
              <a:rPr lang="sk-SK" sz="2200" i="1" dirty="0" smtClean="0"/>
              <a:t> to </a:t>
            </a:r>
            <a:r>
              <a:rPr lang="sk-SK" sz="2200" i="1" dirty="0" err="1" smtClean="0"/>
              <a:t>catch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him</a:t>
            </a:r>
            <a:r>
              <a:rPr lang="sk-SK" sz="2200" i="1" dirty="0" smtClean="0"/>
              <a:t> in a </a:t>
            </a:r>
            <a:r>
              <a:rPr lang="sk-SK" sz="2200" i="1" dirty="0" err="1" smtClean="0"/>
              <a:t>pub</a:t>
            </a:r>
            <a:r>
              <a:rPr lang="sk-SK" sz="2200" i="1" dirty="0" smtClean="0"/>
              <a:t>.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S</a:t>
            </a:r>
            <a:r>
              <a:rPr lang="sk-SK" sz="2200" i="1" dirty="0" err="1" smtClean="0"/>
              <a:t>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spilled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dry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peas</a:t>
            </a:r>
            <a:r>
              <a:rPr lang="sk-SK" sz="2200" i="1" dirty="0" smtClean="0"/>
              <a:t> on a </a:t>
            </a:r>
            <a:r>
              <a:rPr lang="sk-SK" sz="2200" i="1" dirty="0" err="1" smtClean="0"/>
              <a:t>floor</a:t>
            </a:r>
            <a:r>
              <a:rPr lang="sk-SK" sz="2200" i="1" dirty="0" smtClean="0"/>
              <a:t>. </a:t>
            </a:r>
            <a:r>
              <a:rPr lang="sk-SK" sz="2200" i="1" dirty="0" err="1" smtClean="0"/>
              <a:t>He</a:t>
            </a:r>
            <a:r>
              <a:rPr lang="sk-SK" sz="2200" i="1" dirty="0" smtClean="0"/>
              <a:t> tried to </a:t>
            </a:r>
            <a:r>
              <a:rPr lang="sk-SK" sz="2200" i="1" dirty="0" err="1" smtClean="0"/>
              <a:t>escape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but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slipped</a:t>
            </a:r>
            <a:r>
              <a:rPr lang="sk-SK" sz="2200" i="1" dirty="0" smtClean="0"/>
              <a:t> on </a:t>
            </a:r>
            <a:r>
              <a:rPr lang="sk-SK" sz="2200" i="1" dirty="0" err="1" smtClean="0"/>
              <a:t>the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peas</a:t>
            </a:r>
            <a:r>
              <a:rPr lang="sk-SK" sz="2200" i="1" dirty="0" smtClean="0"/>
              <a:t> and </a:t>
            </a:r>
            <a:r>
              <a:rPr lang="sk-SK" sz="2200" i="1" dirty="0" err="1" smtClean="0"/>
              <a:t>fell</a:t>
            </a:r>
            <a:r>
              <a:rPr lang="sk-SK" sz="2200" i="1" dirty="0" smtClean="0"/>
              <a:t>. </a:t>
            </a:r>
            <a:r>
              <a:rPr lang="sk-SK" sz="2200" i="1" dirty="0" err="1" smtClean="0"/>
              <a:t>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was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busted</a:t>
            </a:r>
            <a:r>
              <a:rPr lang="sk-SK" sz="2200" i="1" dirty="0" smtClean="0"/>
              <a:t> and </a:t>
            </a:r>
            <a:r>
              <a:rPr lang="sk-SK" sz="2200" i="1" dirty="0" err="1" smtClean="0"/>
              <a:t>l</a:t>
            </a:r>
            <a:r>
              <a:rPr lang="sk-SK" sz="2200" i="1" dirty="0" err="1" smtClean="0"/>
              <a:t>ater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executed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very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cruel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way</a:t>
            </a:r>
            <a:r>
              <a:rPr lang="sk-SK" sz="2200" i="1" dirty="0" smtClean="0"/>
              <a:t> - </a:t>
            </a:r>
            <a:r>
              <a:rPr lang="sk-SK" sz="2200" i="1" dirty="0" err="1" smtClean="0"/>
              <a:t>they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hung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him</a:t>
            </a:r>
            <a:r>
              <a:rPr lang="sk-SK" sz="2200" i="1" dirty="0" smtClean="0"/>
              <a:t> on a big </a:t>
            </a:r>
            <a:r>
              <a:rPr lang="sk-SK" sz="2200" i="1" dirty="0" err="1" smtClean="0"/>
              <a:t>hook</a:t>
            </a:r>
            <a:r>
              <a:rPr lang="sk-SK" sz="2200" i="1" dirty="0" smtClean="0"/>
              <a:t> by </a:t>
            </a:r>
            <a:r>
              <a:rPr lang="sk-SK" sz="2200" i="1" dirty="0" err="1" smtClean="0"/>
              <a:t>his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rib</a:t>
            </a:r>
            <a:r>
              <a:rPr lang="sk-SK" sz="2200" i="1" dirty="0" smtClean="0"/>
              <a:t> and let </a:t>
            </a:r>
            <a:r>
              <a:rPr lang="sk-SK" sz="2200" i="1" dirty="0" err="1" smtClean="0"/>
              <a:t>him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there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until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he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died</a:t>
            </a:r>
            <a:r>
              <a:rPr lang="sk-SK" sz="2200" i="1" dirty="0" smtClean="0"/>
              <a:t>. </a:t>
            </a:r>
            <a:endParaRPr lang="sk-SK" sz="2200" i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Kaňon Jánošíkové di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9395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 smtClean="0">
                <a:solidFill>
                  <a:schemeClr val="bg1"/>
                </a:solidFill>
              </a:rPr>
              <a:t>Jánošík´s</a:t>
            </a:r>
            <a:r>
              <a:rPr lang="sk-SK" sz="4800" b="1" i="1" dirty="0" smtClean="0">
                <a:solidFill>
                  <a:schemeClr val="bg1"/>
                </a:solidFill>
              </a:rPr>
              <a:t> </a:t>
            </a:r>
            <a:r>
              <a:rPr lang="sk-SK" sz="4800" b="1" i="1" dirty="0" err="1" smtClean="0">
                <a:solidFill>
                  <a:schemeClr val="bg1"/>
                </a:solidFill>
              </a:rPr>
              <a:t>holes</a:t>
            </a:r>
            <a:r>
              <a:rPr lang="sk-SK" sz="4800" b="1" i="1" dirty="0" smtClean="0">
                <a:solidFill>
                  <a:schemeClr val="bg1"/>
                </a:solidFill>
              </a:rPr>
              <a:t> </a:t>
            </a:r>
            <a:endParaRPr lang="sk-SK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Suchá Bel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768752" cy="691010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76456" cy="1143000"/>
          </a:xfrm>
        </p:spPr>
        <p:txBody>
          <a:bodyPr>
            <a:normAutofit/>
          </a:bodyPr>
          <a:lstStyle/>
          <a:p>
            <a:pPr algn="ctr"/>
            <a:r>
              <a:rPr lang="sk-SK" sz="3800" b="1" i="1" dirty="0" smtClean="0">
                <a:solidFill>
                  <a:schemeClr val="bg1"/>
                </a:solidFill>
              </a:rPr>
              <a:t>Suchá Belá (</a:t>
            </a:r>
            <a:r>
              <a:rPr lang="sk-SK" sz="3800" b="1" i="1" dirty="0" err="1" smtClean="0">
                <a:solidFill>
                  <a:schemeClr val="bg1"/>
                </a:solidFill>
              </a:rPr>
              <a:t>Dry</a:t>
            </a:r>
            <a:r>
              <a:rPr lang="sk-SK" sz="3800" b="1" i="1" dirty="0" smtClean="0">
                <a:solidFill>
                  <a:schemeClr val="bg1"/>
                </a:solidFill>
              </a:rPr>
              <a:t> Belá - </a:t>
            </a:r>
            <a:r>
              <a:rPr lang="sk-SK" sz="3800" b="1" i="1" dirty="0" err="1" smtClean="0">
                <a:solidFill>
                  <a:schemeClr val="bg1"/>
                </a:solidFill>
              </a:rPr>
              <a:t>walk</a:t>
            </a:r>
            <a:r>
              <a:rPr lang="sk-SK" sz="3800" b="1" i="1" dirty="0" smtClean="0">
                <a:solidFill>
                  <a:schemeClr val="bg1"/>
                </a:solidFill>
              </a:rPr>
              <a:t> </a:t>
            </a:r>
            <a:r>
              <a:rPr lang="sk-SK" sz="3800" b="1" i="1" dirty="0" err="1" smtClean="0">
                <a:solidFill>
                  <a:schemeClr val="bg1"/>
                </a:solidFill>
              </a:rPr>
              <a:t>through</a:t>
            </a:r>
            <a:r>
              <a:rPr lang="sk-SK" sz="3800" b="1" i="1" dirty="0" smtClean="0">
                <a:solidFill>
                  <a:schemeClr val="bg1"/>
                </a:solidFill>
              </a:rPr>
              <a:t>) </a:t>
            </a:r>
            <a:endParaRPr lang="sk-SK" sz="3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Zádielsky kaň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3308" y="0"/>
            <a:ext cx="9317308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 smtClean="0">
                <a:solidFill>
                  <a:schemeClr val="tx1"/>
                </a:solidFill>
              </a:rPr>
              <a:t>Zádielský</a:t>
            </a:r>
            <a:r>
              <a:rPr lang="sk-SK" sz="4800" b="1" i="1" dirty="0" smtClean="0">
                <a:solidFill>
                  <a:schemeClr val="tx1"/>
                </a:solidFill>
              </a:rPr>
              <a:t> </a:t>
            </a:r>
            <a:r>
              <a:rPr lang="sk-SK" sz="4800" b="1" i="1" dirty="0" err="1" smtClean="0">
                <a:solidFill>
                  <a:schemeClr val="tx1"/>
                </a:solidFill>
              </a:rPr>
              <a:t>canyon</a:t>
            </a:r>
            <a:endParaRPr lang="sk-SK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3600" b="1" i="1" dirty="0" err="1" smtClean="0"/>
              <a:t>Under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our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beautiful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mountains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we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also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have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lovely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romantic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valleys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too</a:t>
            </a:r>
            <a:r>
              <a:rPr lang="sk-SK" sz="3600" b="1" i="1" dirty="0" smtClean="0"/>
              <a:t>. </a:t>
            </a:r>
            <a:r>
              <a:rPr lang="sk-SK" sz="3600" b="1" i="1" dirty="0" err="1" smtClean="0"/>
              <a:t>These</a:t>
            </a:r>
            <a:r>
              <a:rPr lang="sk-SK" sz="3600" b="1" i="1" dirty="0" smtClean="0"/>
              <a:t> are </a:t>
            </a:r>
            <a:r>
              <a:rPr lang="sk-SK" sz="3600" b="1" i="1" dirty="0" err="1" smtClean="0"/>
              <a:t>the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two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we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decided</a:t>
            </a:r>
            <a:r>
              <a:rPr lang="sk-SK" sz="3600" b="1" i="1" dirty="0" smtClean="0"/>
              <a:t> to </a:t>
            </a:r>
            <a:r>
              <a:rPr lang="sk-SK" sz="3600" b="1" i="1" dirty="0" err="1" smtClean="0"/>
              <a:t>introduce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to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you</a:t>
            </a:r>
            <a:r>
              <a:rPr lang="sk-SK" sz="3600" b="1" i="1" dirty="0" smtClean="0"/>
              <a:t> </a:t>
            </a:r>
            <a:r>
              <a:rPr lang="sk-SK" sz="3600" b="1" i="1" dirty="0" err="1" smtClean="0"/>
              <a:t>today</a:t>
            </a:r>
            <a:r>
              <a:rPr lang="sk-SK" sz="3600" b="1" i="1" dirty="0" smtClean="0"/>
              <a:t>:</a:t>
            </a:r>
            <a:endParaRPr lang="sk-SK" sz="3600" b="1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 smtClean="0">
                <a:solidFill>
                  <a:schemeClr val="tx1"/>
                </a:solidFill>
              </a:rPr>
              <a:t>Valleys</a:t>
            </a:r>
            <a:endParaRPr lang="sk-SK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Čierna dol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 smtClean="0">
                <a:solidFill>
                  <a:schemeClr val="tx1"/>
                </a:solidFill>
              </a:rPr>
              <a:t>Black</a:t>
            </a:r>
            <a:r>
              <a:rPr lang="sk-SK" sz="4800" b="1" i="1" dirty="0" smtClean="0">
                <a:solidFill>
                  <a:schemeClr val="tx1"/>
                </a:solidFill>
              </a:rPr>
              <a:t> </a:t>
            </a:r>
            <a:r>
              <a:rPr lang="sk-SK" sz="4800" b="1" i="1" dirty="0" err="1" smtClean="0">
                <a:solidFill>
                  <a:schemeClr val="tx1"/>
                </a:solidFill>
              </a:rPr>
              <a:t>Valley</a:t>
            </a:r>
            <a:endParaRPr lang="sk-SK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emänovská dol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>
                <a:solidFill>
                  <a:schemeClr val="tx1"/>
                </a:solidFill>
              </a:rPr>
              <a:t>Demänovská </a:t>
            </a:r>
            <a:r>
              <a:rPr lang="sk-SK" sz="4800" b="1" i="1" dirty="0" err="1" smtClean="0">
                <a:solidFill>
                  <a:schemeClr val="tx1"/>
                </a:solidFill>
              </a:rPr>
              <a:t>V</a:t>
            </a:r>
            <a:r>
              <a:rPr lang="sk-SK" sz="4800" b="1" i="1" dirty="0" err="1" smtClean="0">
                <a:solidFill>
                  <a:schemeClr val="tx1"/>
                </a:solidFill>
              </a:rPr>
              <a:t>alley</a:t>
            </a:r>
            <a:endParaRPr lang="sk-SK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74024" cy="6178698"/>
          </a:xfrm>
        </p:spPr>
        <p:txBody>
          <a:bodyPr>
            <a:noAutofit/>
          </a:bodyPr>
          <a:lstStyle/>
          <a:p>
            <a:pPr algn="ctr"/>
            <a:r>
              <a:rPr lang="sk-SK" sz="12000" b="1" i="1" dirty="0" err="1" smtClean="0">
                <a:solidFill>
                  <a:schemeClr val="tx1"/>
                </a:solidFill>
              </a:rPr>
              <a:t>Thank</a:t>
            </a:r>
            <a:r>
              <a:rPr lang="sk-SK" sz="12000" b="1" i="1" dirty="0" smtClean="0">
                <a:solidFill>
                  <a:schemeClr val="tx1"/>
                </a:solidFill>
              </a:rPr>
              <a:t> </a:t>
            </a:r>
            <a:r>
              <a:rPr lang="sk-SK" sz="12000" b="1" i="1" dirty="0" err="1" smtClean="0">
                <a:solidFill>
                  <a:schemeClr val="tx1"/>
                </a:solidFill>
              </a:rPr>
              <a:t>you</a:t>
            </a:r>
            <a:endParaRPr lang="sk-SK" sz="1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3200" i="1" dirty="0" err="1" smtClean="0"/>
              <a:t>We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have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several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mountains</a:t>
            </a:r>
            <a:r>
              <a:rPr lang="sk-SK" sz="3200" i="1" dirty="0" smtClean="0"/>
              <a:t> in </a:t>
            </a:r>
            <a:r>
              <a:rPr lang="sk-SK" sz="3200" i="1" dirty="0" err="1" smtClean="0"/>
              <a:t>our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little</a:t>
            </a:r>
            <a:r>
              <a:rPr lang="sk-SK" sz="3200" i="1" dirty="0" smtClean="0"/>
              <a:t> big country, </a:t>
            </a:r>
            <a:r>
              <a:rPr lang="sk-SK" sz="3200" i="1" dirty="0" err="1" smtClean="0"/>
              <a:t>but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here</a:t>
            </a:r>
            <a:r>
              <a:rPr lang="sk-SK" sz="3200" i="1" dirty="0" smtClean="0"/>
              <a:t> are </a:t>
            </a:r>
            <a:r>
              <a:rPr lang="sk-SK" sz="3200" i="1" dirty="0" err="1" smtClean="0"/>
              <a:t>the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two</a:t>
            </a:r>
            <a:r>
              <a:rPr lang="sk-SK" sz="3200" i="1" dirty="0" smtClean="0"/>
              <a:t>, </a:t>
            </a:r>
            <a:r>
              <a:rPr lang="sk-SK" sz="3200" i="1" dirty="0" err="1" smtClean="0"/>
              <a:t>that</a:t>
            </a:r>
            <a:r>
              <a:rPr lang="sk-SK" sz="3200" i="1" dirty="0" smtClean="0"/>
              <a:t> are most </a:t>
            </a:r>
            <a:r>
              <a:rPr lang="sk-SK" sz="3200" i="1" dirty="0" err="1" smtClean="0"/>
              <a:t>known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for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their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greatness</a:t>
            </a:r>
            <a:r>
              <a:rPr lang="sk-SK" sz="3200" i="1" dirty="0" smtClean="0"/>
              <a:t> and </a:t>
            </a:r>
            <a:r>
              <a:rPr lang="sk-SK" sz="3200" i="1" dirty="0" err="1" smtClean="0"/>
              <a:t>beauty</a:t>
            </a:r>
            <a:r>
              <a:rPr lang="sk-SK" sz="3200" i="1" dirty="0" smtClean="0"/>
              <a:t>.</a:t>
            </a:r>
          </a:p>
          <a:p>
            <a:pPr algn="just"/>
            <a:r>
              <a:rPr lang="sk-SK" sz="3200" i="1" dirty="0" err="1" smtClean="0"/>
              <a:t>Hight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Tatras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with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their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highest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peak</a:t>
            </a:r>
            <a:r>
              <a:rPr lang="sk-SK" sz="3200" i="1" dirty="0" smtClean="0"/>
              <a:t> - Gerlachovský štít (2655m) and </a:t>
            </a:r>
            <a:r>
              <a:rPr lang="sk-SK" sz="3200" i="1" dirty="0" err="1" smtClean="0"/>
              <a:t>Low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Tatras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with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their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h</a:t>
            </a:r>
            <a:r>
              <a:rPr lang="sk-SK" sz="3200" i="1" dirty="0" err="1" smtClean="0"/>
              <a:t>ighest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peak</a:t>
            </a:r>
            <a:r>
              <a:rPr lang="sk-SK" sz="3200" i="1" dirty="0" smtClean="0"/>
              <a:t> - Ďumbier (2043m).</a:t>
            </a:r>
            <a:endParaRPr lang="sk-SK" sz="32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i="1" dirty="0" err="1" smtClean="0">
                <a:solidFill>
                  <a:schemeClr val="tx1"/>
                </a:solidFill>
              </a:rPr>
              <a:t>Mountains</a:t>
            </a:r>
            <a:endParaRPr lang="sk-SK" sz="5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Vysoké Tat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52353" cy="362423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 smtClean="0">
                <a:solidFill>
                  <a:schemeClr val="tx1"/>
                </a:solidFill>
              </a:rPr>
              <a:t>The</a:t>
            </a:r>
            <a:r>
              <a:rPr lang="sk-SK" sz="4800" b="1" i="1" dirty="0" smtClean="0">
                <a:solidFill>
                  <a:schemeClr val="tx1"/>
                </a:solidFill>
              </a:rPr>
              <a:t> </a:t>
            </a:r>
            <a:r>
              <a:rPr lang="sk-SK" sz="4800" b="1" i="1" dirty="0" err="1" smtClean="0">
                <a:solidFill>
                  <a:schemeClr val="tx1"/>
                </a:solidFill>
              </a:rPr>
              <a:t>High</a:t>
            </a:r>
            <a:r>
              <a:rPr lang="sk-SK" sz="4800" b="1" i="1" dirty="0" smtClean="0">
                <a:solidFill>
                  <a:schemeClr val="tx1"/>
                </a:solidFill>
              </a:rPr>
              <a:t> </a:t>
            </a:r>
            <a:r>
              <a:rPr lang="sk-SK" sz="4800" b="1" i="1" dirty="0" err="1" smtClean="0">
                <a:solidFill>
                  <a:schemeClr val="tx1"/>
                </a:solidFill>
              </a:rPr>
              <a:t>Tatras</a:t>
            </a:r>
            <a:endParaRPr lang="sk-SK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Gerlachovský ští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16275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 smtClean="0">
                <a:solidFill>
                  <a:schemeClr val="bg1"/>
                </a:solidFill>
              </a:rPr>
              <a:t>Gerlach</a:t>
            </a:r>
            <a:r>
              <a:rPr lang="sk-SK" sz="4800" b="1" i="1" dirty="0" smtClean="0">
                <a:solidFill>
                  <a:schemeClr val="bg1"/>
                </a:solidFill>
              </a:rPr>
              <a:t> </a:t>
            </a:r>
            <a:r>
              <a:rPr lang="sk-SK" sz="4800" b="1" i="1" dirty="0" err="1" smtClean="0">
                <a:solidFill>
                  <a:schemeClr val="bg1"/>
                </a:solidFill>
              </a:rPr>
              <a:t>peak</a:t>
            </a:r>
            <a:r>
              <a:rPr lang="sk-SK" sz="4800" b="1" i="1" dirty="0" smtClean="0">
                <a:solidFill>
                  <a:schemeClr val="bg1"/>
                </a:solidFill>
              </a:rPr>
              <a:t> (2655m)</a:t>
            </a:r>
            <a:endParaRPr lang="sk-SK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Nízke Tat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259228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 smtClean="0">
                <a:solidFill>
                  <a:schemeClr val="tx1"/>
                </a:solidFill>
              </a:rPr>
              <a:t>Low</a:t>
            </a:r>
            <a:r>
              <a:rPr lang="sk-SK" sz="4800" b="1" i="1" dirty="0" smtClean="0">
                <a:solidFill>
                  <a:schemeClr val="tx1"/>
                </a:solidFill>
              </a:rPr>
              <a:t> </a:t>
            </a:r>
            <a:r>
              <a:rPr lang="sk-SK" sz="4800" b="1" i="1" dirty="0" err="1" smtClean="0">
                <a:solidFill>
                  <a:schemeClr val="tx1"/>
                </a:solidFill>
              </a:rPr>
              <a:t>Tatras</a:t>
            </a:r>
            <a:endParaRPr lang="sk-SK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Ďumb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792019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7772400" cy="1143000"/>
          </a:xfrm>
        </p:spPr>
        <p:txBody>
          <a:bodyPr>
            <a:normAutofit/>
          </a:bodyPr>
          <a:lstStyle/>
          <a:p>
            <a:r>
              <a:rPr lang="sk-SK" sz="4800" b="1" i="1" dirty="0" smtClean="0">
                <a:solidFill>
                  <a:schemeClr val="bg1"/>
                </a:solidFill>
              </a:rPr>
              <a:t>Ďumbier (2043m)</a:t>
            </a:r>
            <a:endParaRPr lang="sk-SK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738531"/>
          </a:xfrm>
        </p:spPr>
        <p:txBody>
          <a:bodyPr>
            <a:noAutofit/>
          </a:bodyPr>
          <a:lstStyle/>
          <a:p>
            <a:pPr algn="just"/>
            <a:r>
              <a:rPr lang="sk-SK" sz="2400" b="1" i="1" dirty="0" err="1" smtClean="0"/>
              <a:t>We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have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many</a:t>
            </a:r>
            <a:r>
              <a:rPr lang="sk-SK" sz="2400" b="1" i="1" dirty="0" smtClean="0"/>
              <a:t> MANY </a:t>
            </a:r>
            <a:r>
              <a:rPr lang="sk-SK" sz="2400" b="1" i="1" dirty="0" err="1" smtClean="0"/>
              <a:t>caves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here</a:t>
            </a:r>
            <a:r>
              <a:rPr lang="sk-SK" sz="2400" b="1" i="1" dirty="0" smtClean="0"/>
              <a:t>. </a:t>
            </a:r>
            <a:r>
              <a:rPr lang="sk-SK" sz="2400" b="1" i="1" dirty="0" err="1" smtClean="0"/>
              <a:t>Not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all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of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them</a:t>
            </a:r>
            <a:r>
              <a:rPr lang="sk-SK" sz="2400" b="1" i="1" dirty="0" smtClean="0"/>
              <a:t> are </a:t>
            </a:r>
            <a:r>
              <a:rPr lang="sk-SK" sz="2400" b="1" i="1" dirty="0" err="1" smtClean="0"/>
              <a:t>accesible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for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public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because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of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their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fragile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beauty</a:t>
            </a:r>
            <a:r>
              <a:rPr lang="sk-SK" sz="2400" b="1" i="1" dirty="0" smtClean="0"/>
              <a:t> and </a:t>
            </a:r>
            <a:r>
              <a:rPr lang="sk-SK" sz="2400" b="1" i="1" dirty="0" err="1" smtClean="0"/>
              <a:t>need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of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protection</a:t>
            </a:r>
            <a:r>
              <a:rPr lang="sk-SK" sz="2400" b="1" i="1" dirty="0" smtClean="0"/>
              <a:t>.</a:t>
            </a:r>
          </a:p>
          <a:p>
            <a:pPr algn="just"/>
            <a:r>
              <a:rPr lang="sk-SK" sz="2400" b="1" i="1" dirty="0" err="1" smtClean="0"/>
              <a:t>The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longest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system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of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caves</a:t>
            </a:r>
            <a:r>
              <a:rPr lang="sk-SK" sz="2400" b="1" i="1" dirty="0" smtClean="0"/>
              <a:t> in Slovakia </a:t>
            </a:r>
            <a:r>
              <a:rPr lang="sk-SK" sz="2400" b="1" i="1" dirty="0" err="1" smtClean="0"/>
              <a:t>is</a:t>
            </a:r>
            <a:r>
              <a:rPr lang="sk-SK" sz="2400" b="1" i="1" dirty="0" smtClean="0"/>
              <a:t> Demänovská </a:t>
            </a:r>
            <a:r>
              <a:rPr lang="sk-SK" sz="2400" b="1" i="1" dirty="0" err="1" smtClean="0"/>
              <a:t>cave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system</a:t>
            </a:r>
            <a:r>
              <a:rPr lang="sk-SK" sz="2400" b="1" i="1" dirty="0" smtClean="0"/>
              <a:t> and </a:t>
            </a:r>
            <a:r>
              <a:rPr lang="sk-SK" sz="2400" b="1" i="1" dirty="0" err="1" smtClean="0"/>
              <a:t>it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includes</a:t>
            </a:r>
            <a:r>
              <a:rPr lang="sk-SK" sz="2400" b="1" i="1" dirty="0" smtClean="0"/>
              <a:t> over 30 </a:t>
            </a:r>
            <a:r>
              <a:rPr lang="sk-SK" sz="2400" b="1" i="1" dirty="0" err="1" smtClean="0"/>
              <a:t>caves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with</a:t>
            </a:r>
            <a:r>
              <a:rPr lang="sk-SK" sz="2400" b="1" i="1" dirty="0" smtClean="0"/>
              <a:t> a </a:t>
            </a:r>
            <a:r>
              <a:rPr lang="sk-SK" sz="2400" b="1" i="1" dirty="0" err="1" smtClean="0"/>
              <a:t>total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lenght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about</a:t>
            </a:r>
            <a:r>
              <a:rPr lang="sk-SK" sz="2400" b="1" i="1" dirty="0" smtClean="0"/>
              <a:t> 40 </a:t>
            </a:r>
            <a:r>
              <a:rPr lang="sk-SK" sz="2400" b="1" i="1" dirty="0" err="1" smtClean="0"/>
              <a:t>kilometres</a:t>
            </a:r>
            <a:r>
              <a:rPr lang="sk-SK" sz="2400" b="1" i="1" dirty="0" smtClean="0"/>
              <a:t>. </a:t>
            </a:r>
          </a:p>
          <a:p>
            <a:pPr algn="just"/>
            <a:r>
              <a:rPr lang="sk-SK" sz="2400" b="1" i="1" dirty="0" err="1" smtClean="0"/>
              <a:t>The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caves</a:t>
            </a:r>
            <a:r>
              <a:rPr lang="sk-SK" sz="2400" b="1" i="1" dirty="0" smtClean="0"/>
              <a:t> are </a:t>
            </a:r>
            <a:r>
              <a:rPr lang="sk-SK" sz="2400" b="1" i="1" dirty="0" err="1" smtClean="0"/>
              <a:t>connected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together</a:t>
            </a:r>
            <a:r>
              <a:rPr lang="sk-SK" sz="2400" b="1" i="1" dirty="0" smtClean="0"/>
              <a:t>. </a:t>
            </a:r>
          </a:p>
          <a:p>
            <a:pPr algn="just"/>
            <a:r>
              <a:rPr lang="sk-SK" sz="2400" b="1" i="1" dirty="0" err="1" smtClean="0"/>
              <a:t>The</a:t>
            </a:r>
            <a:r>
              <a:rPr lang="sk-SK" sz="2400" b="1" i="1" dirty="0" smtClean="0"/>
              <a:t> most </a:t>
            </a:r>
            <a:r>
              <a:rPr lang="sk-SK" sz="2400" b="1" i="1" dirty="0" err="1" smtClean="0"/>
              <a:t>known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caves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from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this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system</a:t>
            </a:r>
            <a:r>
              <a:rPr lang="sk-SK" sz="2400" b="1" i="1" dirty="0" smtClean="0"/>
              <a:t> are:</a:t>
            </a:r>
          </a:p>
          <a:p>
            <a:pPr algn="just"/>
            <a:r>
              <a:rPr lang="sk-SK" sz="2400" b="1" i="1" dirty="0" smtClean="0"/>
              <a:t>Demänovská </a:t>
            </a:r>
            <a:r>
              <a:rPr lang="sk-SK" sz="2400" b="1" i="1" dirty="0" err="1" smtClean="0"/>
              <a:t>Ice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Cave</a:t>
            </a:r>
            <a:r>
              <a:rPr lang="sk-SK" sz="2400" b="1" i="1" dirty="0" smtClean="0"/>
              <a:t> (</a:t>
            </a:r>
            <a:r>
              <a:rPr lang="sk-SK" sz="2400" b="1" i="1" dirty="0" err="1" smtClean="0"/>
              <a:t>accesible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for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visitors</a:t>
            </a:r>
            <a:r>
              <a:rPr lang="sk-SK" sz="2400" b="1" i="1" dirty="0" smtClean="0"/>
              <a:t>)</a:t>
            </a:r>
          </a:p>
          <a:p>
            <a:pPr algn="just"/>
            <a:r>
              <a:rPr lang="sk-SK" sz="2400" b="1" i="1" dirty="0" smtClean="0"/>
              <a:t>Demänovská </a:t>
            </a:r>
            <a:r>
              <a:rPr lang="sk-SK" sz="2400" b="1" i="1" dirty="0" err="1" smtClean="0"/>
              <a:t>Cave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of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Freedom</a:t>
            </a:r>
            <a:r>
              <a:rPr lang="sk-SK" sz="2400" b="1" i="1" dirty="0" smtClean="0"/>
              <a:t> (</a:t>
            </a:r>
            <a:r>
              <a:rPr lang="sk-SK" sz="2400" b="1" i="1" dirty="0" err="1" smtClean="0"/>
              <a:t>accesible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for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visitors</a:t>
            </a:r>
            <a:r>
              <a:rPr lang="sk-SK" sz="2400" b="1" i="1" dirty="0" smtClean="0"/>
              <a:t>)</a:t>
            </a:r>
          </a:p>
          <a:p>
            <a:pPr algn="just"/>
            <a:r>
              <a:rPr lang="sk-SK" sz="2400" b="1" i="1" dirty="0" smtClean="0"/>
              <a:t>Demänovská </a:t>
            </a:r>
            <a:r>
              <a:rPr lang="sk-SK" sz="2400" b="1" i="1" dirty="0" err="1" smtClean="0"/>
              <a:t>Cave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of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Piece</a:t>
            </a:r>
            <a:r>
              <a:rPr lang="sk-SK" sz="2400" b="1" i="1" dirty="0" smtClean="0"/>
              <a:t> (</a:t>
            </a:r>
            <a:r>
              <a:rPr lang="sk-SK" sz="2400" b="1" i="1" dirty="0" err="1" smtClean="0"/>
              <a:t>not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accesible</a:t>
            </a:r>
            <a:r>
              <a:rPr lang="sk-SK" sz="2400" b="1" i="1" dirty="0" smtClean="0"/>
              <a:t> </a:t>
            </a:r>
            <a:r>
              <a:rPr lang="sk-SK" sz="2400" b="1" i="1" dirty="0" err="1" smtClean="0"/>
              <a:t>yet</a:t>
            </a:r>
            <a:r>
              <a:rPr lang="sk-SK" sz="2400" b="1" i="1" dirty="0" smtClean="0"/>
              <a:t>)</a:t>
            </a:r>
            <a:endParaRPr lang="sk-SK" sz="2400" b="1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i="1" dirty="0" err="1" smtClean="0">
                <a:solidFill>
                  <a:schemeClr val="tx1"/>
                </a:solidFill>
              </a:rPr>
              <a:t>Caves</a:t>
            </a:r>
            <a:endParaRPr lang="sk-SK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emänovská ľadov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37" y="0"/>
            <a:ext cx="9110463" cy="685799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7772400" cy="1143000"/>
          </a:xfrm>
        </p:spPr>
        <p:txBody>
          <a:bodyPr/>
          <a:lstStyle/>
          <a:p>
            <a:r>
              <a:rPr lang="sk-SK" b="1" i="1" dirty="0" smtClean="0">
                <a:solidFill>
                  <a:schemeClr val="bg1"/>
                </a:solidFill>
              </a:rPr>
              <a:t>Demänovská </a:t>
            </a:r>
            <a:r>
              <a:rPr lang="sk-SK" b="1" i="1" dirty="0" err="1" smtClean="0">
                <a:solidFill>
                  <a:schemeClr val="bg1"/>
                </a:solidFill>
              </a:rPr>
              <a:t>Ice</a:t>
            </a:r>
            <a:r>
              <a:rPr lang="sk-SK" b="1" i="1" dirty="0" smtClean="0">
                <a:solidFill>
                  <a:schemeClr val="bg1"/>
                </a:solidFill>
              </a:rPr>
              <a:t> </a:t>
            </a:r>
            <a:r>
              <a:rPr lang="sk-SK" b="1" i="1" dirty="0" err="1" smtClean="0">
                <a:solidFill>
                  <a:schemeClr val="bg1"/>
                </a:solidFill>
              </a:rPr>
              <a:t>Cave</a:t>
            </a:r>
            <a:endParaRPr lang="sk-SK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Demänovská slobo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235" y="0"/>
            <a:ext cx="9550721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b="1" i="1" dirty="0" smtClean="0">
                <a:solidFill>
                  <a:schemeClr val="bg1"/>
                </a:solidFill>
              </a:rPr>
              <a:t>Demänovská </a:t>
            </a:r>
            <a:r>
              <a:rPr lang="sk-SK" sz="4400" b="1" i="1" dirty="0" err="1" smtClean="0">
                <a:solidFill>
                  <a:schemeClr val="bg1"/>
                </a:solidFill>
              </a:rPr>
              <a:t>Cave</a:t>
            </a:r>
            <a:r>
              <a:rPr lang="sk-SK" sz="4400" b="1" i="1" dirty="0" smtClean="0">
                <a:solidFill>
                  <a:schemeClr val="bg1"/>
                </a:solidFill>
              </a:rPr>
              <a:t> </a:t>
            </a:r>
            <a:r>
              <a:rPr lang="sk-SK" sz="4400" b="1" i="1" dirty="0" err="1" smtClean="0">
                <a:solidFill>
                  <a:schemeClr val="bg1"/>
                </a:solidFill>
              </a:rPr>
              <a:t>of</a:t>
            </a:r>
            <a:r>
              <a:rPr lang="sk-SK" sz="4400" b="1" i="1" dirty="0" smtClean="0">
                <a:solidFill>
                  <a:schemeClr val="bg1"/>
                </a:solidFill>
              </a:rPr>
              <a:t> </a:t>
            </a:r>
            <a:r>
              <a:rPr lang="sk-SK" sz="4400" b="1" i="1" dirty="0" err="1" smtClean="0">
                <a:solidFill>
                  <a:schemeClr val="bg1"/>
                </a:solidFill>
              </a:rPr>
              <a:t>Freedom</a:t>
            </a:r>
            <a:endParaRPr lang="sk-SK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448</Words>
  <Application>Microsoft Office PowerPoint</Application>
  <PresentationFormat>Prezentácia na obrazovke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Hala</vt:lpstr>
      <vt:lpstr>Mountains, Caves, Canyons and Valleys of Slovakia</vt:lpstr>
      <vt:lpstr>Mountains</vt:lpstr>
      <vt:lpstr>The High Tatras</vt:lpstr>
      <vt:lpstr>Gerlach peak (2655m)</vt:lpstr>
      <vt:lpstr>Low Tatras</vt:lpstr>
      <vt:lpstr>Ďumbier (2043m)</vt:lpstr>
      <vt:lpstr>Caves</vt:lpstr>
      <vt:lpstr>Demänovská Ice Cave</vt:lpstr>
      <vt:lpstr>Demänovská Cave of Freedom</vt:lpstr>
      <vt:lpstr>Demänovská Cave of Peace</vt:lpstr>
      <vt:lpstr>Canyons</vt:lpstr>
      <vt:lpstr>Snímka 12</vt:lpstr>
      <vt:lpstr>Jánošík´s holes </vt:lpstr>
      <vt:lpstr>Suchá Belá (Dry Belá - walk through) </vt:lpstr>
      <vt:lpstr>Zádielský canyon</vt:lpstr>
      <vt:lpstr>Valleys</vt:lpstr>
      <vt:lpstr>Black Valley</vt:lpstr>
      <vt:lpstr>Demänovská Valley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User</cp:lastModifiedBy>
  <cp:revision>51</cp:revision>
  <dcterms:created xsi:type="dcterms:W3CDTF">2017-05-12T20:33:41Z</dcterms:created>
  <dcterms:modified xsi:type="dcterms:W3CDTF">2017-05-12T22:00:25Z</dcterms:modified>
</cp:coreProperties>
</file>