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90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84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9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60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4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47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4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2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3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3E95-92A9-438B-9D8C-BAB9BF2BD54C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6B91E-8FAA-42B0-82EF-14916DB78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75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0"/>
            <a:ext cx="990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RAINFOREST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76" y="1144401"/>
            <a:ext cx="6848447" cy="4569198"/>
          </a:xfrm>
          <a:prstGeom prst="rect">
            <a:avLst/>
          </a:prstGeom>
        </p:spPr>
      </p:pic>
      <p:pic>
        <p:nvPicPr>
          <p:cNvPr id="5" name="rainfor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8584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SQUIRREL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32" y="1135479"/>
            <a:ext cx="6123936" cy="4587041"/>
          </a:xfrm>
          <a:prstGeom prst="rect">
            <a:avLst/>
          </a:prstGeom>
        </p:spPr>
      </p:pic>
      <p:pic>
        <p:nvPicPr>
          <p:cNvPr id="4" name="squirr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8603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STRAWBERRY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55" y="1719191"/>
            <a:ext cx="4559490" cy="3419618"/>
          </a:xfrm>
          <a:prstGeom prst="rect">
            <a:avLst/>
          </a:prstGeom>
        </p:spPr>
      </p:pic>
      <p:pic>
        <p:nvPicPr>
          <p:cNvPr id="4" name="strawber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8603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TORNADO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78" y="960692"/>
            <a:ext cx="7893444" cy="4936616"/>
          </a:xfrm>
          <a:prstGeom prst="rect">
            <a:avLst/>
          </a:prstGeom>
        </p:spPr>
      </p:pic>
      <p:pic>
        <p:nvPicPr>
          <p:cNvPr id="5" name="torn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8486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WOOD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07" y="1065570"/>
            <a:ext cx="7101385" cy="4726859"/>
          </a:xfrm>
          <a:prstGeom prst="rect">
            <a:avLst/>
          </a:prstGeom>
        </p:spPr>
      </p:pic>
      <p:pic>
        <p:nvPicPr>
          <p:cNvPr id="5" name="woo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3397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1104900"/>
            <a:ext cx="6007100" cy="46482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APPLE TREE</a:t>
            </a:r>
          </a:p>
        </p:txBody>
      </p:sp>
      <p:pic>
        <p:nvPicPr>
          <p:cNvPr id="4" name="apple t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4460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206500"/>
            <a:ext cx="7493000" cy="4445000"/>
          </a:xfrm>
          <a:prstGeom prst="rect">
            <a:avLst/>
          </a:prstGeom>
        </p:spPr>
      </p:pic>
      <p:pic>
        <p:nvPicPr>
          <p:cNvPr id="5" name="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8426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CHRISTMAS TREE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55" y="549109"/>
            <a:ext cx="3721290" cy="5203991"/>
          </a:xfrm>
          <a:prstGeom prst="rect">
            <a:avLst/>
          </a:prstGeom>
        </p:spPr>
      </p:pic>
      <p:pic>
        <p:nvPicPr>
          <p:cNvPr id="4" name="christmas t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8564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LEAVES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21" y="1181881"/>
            <a:ext cx="7989757" cy="4494238"/>
          </a:xfrm>
          <a:prstGeom prst="rect">
            <a:avLst/>
          </a:prstGeom>
        </p:spPr>
      </p:pic>
      <p:pic>
        <p:nvPicPr>
          <p:cNvPr id="4" name="leav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6078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MONKEY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46150"/>
            <a:ext cx="3810000" cy="4965700"/>
          </a:xfrm>
          <a:prstGeom prst="rect">
            <a:avLst/>
          </a:prstGeom>
        </p:spPr>
      </p:pic>
      <p:pic>
        <p:nvPicPr>
          <p:cNvPr id="4" name="monk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8701" y="5700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MUSHROOMS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28" y="1629855"/>
            <a:ext cx="5407485" cy="3598289"/>
          </a:xfrm>
          <a:prstGeom prst="rect">
            <a:avLst/>
          </a:prstGeom>
        </p:spPr>
      </p:pic>
      <p:pic>
        <p:nvPicPr>
          <p:cNvPr id="4" name="mushroo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3672" y="5779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PARROTS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95" y="1795533"/>
            <a:ext cx="5833809" cy="3266933"/>
          </a:xfrm>
          <a:prstGeom prst="rect">
            <a:avLst/>
          </a:prstGeom>
        </p:spPr>
      </p:pic>
      <p:pic>
        <p:nvPicPr>
          <p:cNvPr id="4" name="parro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3554" y="5863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7531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PINE CONE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43" y="997100"/>
            <a:ext cx="7333113" cy="4863799"/>
          </a:xfrm>
          <a:prstGeom prst="rect">
            <a:avLst/>
          </a:prstGeom>
        </p:spPr>
      </p:pic>
      <p:pic>
        <p:nvPicPr>
          <p:cNvPr id="4" name="pinec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3712" y="5917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</Words>
  <Application>Microsoft Office PowerPoint</Application>
  <PresentationFormat>Geniş ekran</PresentationFormat>
  <Paragraphs>13</Paragraphs>
  <Slides>14</Slides>
  <Notes>0</Notes>
  <HiddenSlides>0</HiddenSlides>
  <MMClips>13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Duru</dc:creator>
  <cp:lastModifiedBy>Duru</cp:lastModifiedBy>
  <cp:revision>6</cp:revision>
  <dcterms:created xsi:type="dcterms:W3CDTF">2016-12-02T09:26:56Z</dcterms:created>
  <dcterms:modified xsi:type="dcterms:W3CDTF">2016-12-02T13:06:51Z</dcterms:modified>
</cp:coreProperties>
</file>