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34B55-F831-4BC5-867C-D22508E7CE6B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4717D-E9AE-4F10-A67C-E90CB89B43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F9E1-B892-4FD8-8F9E-749A2FD062F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EC40C-D38E-4AC0-B06C-C0A4F4153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>
              <a:buNone/>
            </a:pPr>
            <a:r>
              <a:rPr lang="lt-LT" sz="4400" dirty="0" smtClean="0"/>
              <a:t>       </a:t>
            </a:r>
            <a:r>
              <a:rPr lang="lt-LT" sz="4400" dirty="0" err="1" smtClean="0"/>
              <a:t>Hello</a:t>
            </a:r>
            <a:r>
              <a:rPr lang="en-US" sz="4400" dirty="0" smtClean="0"/>
              <a:t>! We </a:t>
            </a:r>
            <a:r>
              <a:rPr lang="en-US" sz="4400" dirty="0"/>
              <a:t>are students from a small </a:t>
            </a:r>
            <a:r>
              <a:rPr lang="en-US" sz="4400" dirty="0" smtClean="0"/>
              <a:t>school.</a:t>
            </a:r>
            <a:r>
              <a:rPr lang="lt-LT" sz="4400" dirty="0" smtClean="0"/>
              <a:t> </a:t>
            </a:r>
            <a:r>
              <a:rPr lang="en-US" sz="4400" dirty="0" smtClean="0"/>
              <a:t>Our </a:t>
            </a:r>
            <a:r>
              <a:rPr lang="en-US" sz="4400" dirty="0"/>
              <a:t>school is near the lake of </a:t>
            </a:r>
            <a:r>
              <a:rPr lang="en-US" sz="4400" dirty="0" err="1" smtClean="0"/>
              <a:t>Rėkyva</a:t>
            </a:r>
            <a:r>
              <a:rPr lang="en-US" sz="4400" dirty="0" smtClean="0"/>
              <a:t>.</a:t>
            </a:r>
            <a:r>
              <a:rPr lang="lt-LT" sz="4400" dirty="0" smtClean="0"/>
              <a:t> </a:t>
            </a:r>
            <a:r>
              <a:rPr lang="en-US" sz="4400" dirty="0" err="1" smtClean="0"/>
              <a:t>Thats</a:t>
            </a:r>
            <a:r>
              <a:rPr lang="en-US" sz="4400" dirty="0" smtClean="0"/>
              <a:t> </a:t>
            </a:r>
            <a:r>
              <a:rPr lang="en-US" sz="4400" dirty="0"/>
              <a:t>how she looks like from bird </a:t>
            </a:r>
            <a:r>
              <a:rPr lang="en-US" sz="4400" dirty="0" smtClean="0"/>
              <a:t>flight.</a:t>
            </a:r>
            <a:r>
              <a:rPr lang="lt-LT" sz="4400" dirty="0" smtClean="0"/>
              <a:t> </a:t>
            </a:r>
            <a:r>
              <a:rPr lang="en-US" sz="4400" dirty="0" smtClean="0"/>
              <a:t>We </a:t>
            </a:r>
            <a:r>
              <a:rPr lang="en-US" sz="4400" dirty="0"/>
              <a:t>have a few stories about the lake.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62068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</a:t>
            </a:r>
            <a:r>
              <a:rPr lang="lt-LT" sz="3600" dirty="0" err="1" smtClean="0"/>
              <a:t>ėkyva</a:t>
            </a:r>
            <a:r>
              <a:rPr lang="lt-LT" sz="3600" dirty="0" smtClean="0"/>
              <a:t> lake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048672"/>
          </a:xfrm>
        </p:spPr>
        <p:txBody>
          <a:bodyPr>
            <a:normAutofit lnSpcReduction="1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Original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Name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Lake</a:t>
            </a:r>
            <a:endParaRPr kumimoji="0" lang="lt-LT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lt-L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lt-L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lt-L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Originally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name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lake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Kvartukas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Apron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Once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upon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time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place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now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Lake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Rekyva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stretches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were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wide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meadows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cattle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little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poor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village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were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grazing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Well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then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happened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!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539552" y="476672"/>
            <a:ext cx="80648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One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young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mistress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woke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up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ready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morning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housekeeping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shen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surprise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rooted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her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ground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a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white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water-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lily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had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burst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into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blossom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fireplace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Mysterious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beautiful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water-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lily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…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Next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morning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white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water-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lilies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burst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into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blossom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fireplaces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every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hut</a:t>
            </a:r>
            <a:r>
              <a:rPr kumimoji="0" lang="lt-L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395536" y="476672"/>
            <a:ext cx="849694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lt-L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lt-L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lt-L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Grey-headed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wise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fell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thinking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could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mean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“A lake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will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into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being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!” –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them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said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it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happened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A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few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days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passed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then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darkness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black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blackest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cloud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covered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sky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467544" y="692697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Lightning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was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flashing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thunder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was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pealing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Everybody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was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horror-struck.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One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woman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running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her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husband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got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entangled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her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skirt. “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Damn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it!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apron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kvartukas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Lith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 -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untied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itself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–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uttered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frenzied</a:t>
            </a:r>
            <a:r>
              <a:rPr lang="lt-LT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scream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b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Her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words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were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followed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by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terrifying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crash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thunder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Heavy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cloud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fell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down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flooded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meadow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Then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sun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started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shining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happened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because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women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accidentally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pronounced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name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lake – </a:t>
            </a:r>
            <a:r>
              <a:rPr kumimoji="0" lang="lt-L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Kvartukas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395536" y="692696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Nowadays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lake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called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Rekyva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name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that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village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Only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oldest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elderly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know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original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name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lake –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Kvartukas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story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told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them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by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their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lt-LT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forefathers</a:t>
            </a:r>
            <a:r>
              <a:rPr kumimoji="0" lang="lt-LT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."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189</Words>
  <Application>Microsoft Office PowerPoint</Application>
  <PresentationFormat>Demonstracija ekrane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Office tema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User</dc:creator>
  <cp:lastModifiedBy>User</cp:lastModifiedBy>
  <cp:revision>3</cp:revision>
  <dcterms:created xsi:type="dcterms:W3CDTF">2017-01-10T17:48:29Z</dcterms:created>
  <dcterms:modified xsi:type="dcterms:W3CDTF">2017-01-10T18:06:03Z</dcterms:modified>
</cp:coreProperties>
</file>