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7B1D-7DB6-481A-98BD-8A1EB9271ABE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397-3253-4F02-B468-2E4A0BDDD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7B1D-7DB6-481A-98BD-8A1EB9271ABE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397-3253-4F02-B468-2E4A0BDDD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7B1D-7DB6-481A-98BD-8A1EB9271ABE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397-3253-4F02-B468-2E4A0BDDD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7B1D-7DB6-481A-98BD-8A1EB9271ABE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397-3253-4F02-B468-2E4A0BDDD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7B1D-7DB6-481A-98BD-8A1EB9271ABE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397-3253-4F02-B468-2E4A0BDDD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7B1D-7DB6-481A-98BD-8A1EB9271ABE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397-3253-4F02-B468-2E4A0BDDD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7B1D-7DB6-481A-98BD-8A1EB9271ABE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397-3253-4F02-B468-2E4A0BDDD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7B1D-7DB6-481A-98BD-8A1EB9271ABE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397-3253-4F02-B468-2E4A0BDDD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7B1D-7DB6-481A-98BD-8A1EB9271ABE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397-3253-4F02-B468-2E4A0BDDD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7B1D-7DB6-481A-98BD-8A1EB9271ABE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397-3253-4F02-B468-2E4A0BDDD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7B1D-7DB6-481A-98BD-8A1EB9271ABE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4397-3253-4F02-B468-2E4A0BDDD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47B1D-7DB6-481A-98BD-8A1EB9271ABE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04397-3253-4F02-B468-2E4A0BDDD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aizdo rezultatas pagal užklausą „ezerai drukšių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Stačiakampis 3"/>
          <p:cNvSpPr/>
          <p:nvPr/>
        </p:nvSpPr>
        <p:spPr>
          <a:xfrm>
            <a:off x="251520" y="2708920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3200" dirty="0" smtClean="0">
                <a:solidFill>
                  <a:srgbClr val="FFFF00"/>
                </a:solidFill>
              </a:rPr>
              <a:t> </a:t>
            </a:r>
            <a:r>
              <a:rPr lang="lt-LT" sz="3200" dirty="0" err="1" smtClean="0">
                <a:solidFill>
                  <a:srgbClr val="FFFF00"/>
                </a:solidFill>
              </a:rPr>
              <a:t>Li</a:t>
            </a:r>
            <a:r>
              <a:rPr lang="en-US" sz="3200" dirty="0" err="1" smtClean="0">
                <a:solidFill>
                  <a:srgbClr val="FFFF00"/>
                </a:solidFill>
              </a:rPr>
              <a:t>thuania</a:t>
            </a:r>
            <a:r>
              <a:rPr lang="lt-LT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is a little country</a:t>
            </a:r>
            <a:r>
              <a:rPr lang="lt-LT" sz="3200" dirty="0" smtClean="0">
                <a:solidFill>
                  <a:srgbClr val="FFFF00"/>
                </a:solidFill>
              </a:rPr>
              <a:t>, </a:t>
            </a:r>
            <a:r>
              <a:rPr lang="en-US" sz="3200" dirty="0" smtClean="0">
                <a:solidFill>
                  <a:srgbClr val="FFFF00"/>
                </a:solidFill>
              </a:rPr>
              <a:t>but inside her there is about</a:t>
            </a:r>
            <a:r>
              <a:rPr lang="lt-LT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59</a:t>
            </a:r>
            <a:r>
              <a:rPr lang="lt-LT" sz="3200" dirty="0" smtClean="0">
                <a:solidFill>
                  <a:srgbClr val="FFFF00"/>
                </a:solidFill>
              </a:rPr>
              <a:t>30</a:t>
            </a:r>
            <a:r>
              <a:rPr lang="lt-LT" sz="3200" dirty="0" smtClean="0">
                <a:solidFill>
                  <a:srgbClr val="FFFF00"/>
                </a:solidFill>
              </a:rPr>
              <a:t> </a:t>
            </a:r>
            <a:r>
              <a:rPr lang="en-US" sz="3200" dirty="0" smtClean="0">
                <a:solidFill>
                  <a:srgbClr val="FFFF00"/>
                </a:solidFill>
              </a:rPr>
              <a:t>lakes.</a:t>
            </a:r>
            <a:r>
              <a:rPr lang="lt-LT" sz="3200" dirty="0" smtClean="0">
                <a:solidFill>
                  <a:srgbClr val="FFFF00"/>
                </a:solidFill>
              </a:rPr>
              <a:t> </a:t>
            </a:r>
            <a:r>
              <a:rPr lang="en-US" sz="3200" dirty="0" smtClean="0">
                <a:solidFill>
                  <a:srgbClr val="FFFF00"/>
                </a:solidFill>
              </a:rPr>
              <a:t>In Lithuania the </a:t>
            </a:r>
            <a:r>
              <a:rPr lang="en-US" sz="3200" dirty="0" err="1" smtClean="0">
                <a:solidFill>
                  <a:srgbClr val="FFFF00"/>
                </a:solidFill>
              </a:rPr>
              <a:t>bigest</a:t>
            </a:r>
            <a:r>
              <a:rPr lang="en-US" sz="3200" dirty="0" smtClean="0">
                <a:solidFill>
                  <a:srgbClr val="FFFF00"/>
                </a:solidFill>
              </a:rPr>
              <a:t> lake is</a:t>
            </a:r>
            <a:r>
              <a:rPr lang="lt-LT" sz="3200" dirty="0" smtClean="0">
                <a:solidFill>
                  <a:srgbClr val="FFFF00"/>
                </a:solidFill>
              </a:rPr>
              <a:t> Drūkšiai</a:t>
            </a:r>
            <a:r>
              <a:rPr lang="lt-LT" sz="3200" dirty="0" smtClean="0">
                <a:solidFill>
                  <a:srgbClr val="FFFF00"/>
                </a:solidFill>
              </a:rPr>
              <a:t>, </a:t>
            </a:r>
            <a:r>
              <a:rPr lang="en-US" sz="3200" dirty="0" smtClean="0">
                <a:solidFill>
                  <a:srgbClr val="FFFF00"/>
                </a:solidFill>
              </a:rPr>
              <a:t>deepest</a:t>
            </a:r>
            <a:r>
              <a:rPr lang="lt-LT" sz="3200" dirty="0" smtClean="0">
                <a:solidFill>
                  <a:srgbClr val="FFFF00"/>
                </a:solidFill>
              </a:rPr>
              <a:t>- </a:t>
            </a:r>
            <a:r>
              <a:rPr lang="lt-LT" sz="3200" dirty="0" smtClean="0">
                <a:solidFill>
                  <a:srgbClr val="FFFF00"/>
                </a:solidFill>
              </a:rPr>
              <a:t>Tauragnas, </a:t>
            </a:r>
            <a:r>
              <a:rPr lang="en-US" sz="3200" dirty="0" smtClean="0">
                <a:solidFill>
                  <a:srgbClr val="FFFF00"/>
                </a:solidFill>
              </a:rPr>
              <a:t>and the longest</a:t>
            </a:r>
            <a:r>
              <a:rPr lang="lt-LT" sz="3200" dirty="0" smtClean="0">
                <a:solidFill>
                  <a:srgbClr val="FFFF00"/>
                </a:solidFill>
              </a:rPr>
              <a:t>- Asveja.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domybes.one.lt/uploads/editor/image/2011/11/13/beautiful_lakes_17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115616" y="3429000"/>
            <a:ext cx="8229600" cy="1112987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Lake </a:t>
            </a:r>
            <a:r>
              <a:rPr lang="en-US" b="1" dirty="0" err="1" smtClean="0">
                <a:solidFill>
                  <a:srgbClr val="FFFF00"/>
                </a:solidFill>
              </a:rPr>
              <a:t>Melissani</a:t>
            </a:r>
            <a:r>
              <a:rPr lang="en-US" b="1" dirty="0" smtClean="0">
                <a:solidFill>
                  <a:srgbClr val="FFFF00"/>
                </a:solidFill>
              </a:rPr>
              <a:t> in cave </a:t>
            </a:r>
            <a:r>
              <a:rPr lang="en-US" b="1" dirty="0" smtClean="0">
                <a:solidFill>
                  <a:srgbClr val="FFFF00"/>
                </a:solidFill>
              </a:rPr>
              <a:t>in </a:t>
            </a:r>
            <a:r>
              <a:rPr lang="en-US" b="1" dirty="0" smtClean="0">
                <a:solidFill>
                  <a:srgbClr val="FFFF00"/>
                </a:solidFill>
              </a:rPr>
              <a:t>G</a:t>
            </a:r>
            <a:r>
              <a:rPr lang="en-US" b="1" dirty="0" smtClean="0">
                <a:solidFill>
                  <a:srgbClr val="FFFF00"/>
                </a:solidFill>
              </a:rPr>
              <a:t>reece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utterstock.com/Hiljero ežer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6411"/>
          </a:xfrm>
          <a:prstGeom prst="rect">
            <a:avLst/>
          </a:prstGeom>
          <a:noFill/>
        </p:spPr>
      </p:pic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208912" cy="1916832"/>
          </a:xfrm>
        </p:spPr>
        <p:txBody>
          <a:bodyPr>
            <a:normAutofit fontScale="85000" lnSpcReduction="20000"/>
          </a:bodyPr>
          <a:lstStyle/>
          <a:p>
            <a:r>
              <a:rPr lang="lt-LT" sz="4200" dirty="0" err="1" smtClean="0">
                <a:solidFill>
                  <a:srgbClr val="FFFF00"/>
                </a:solidFill>
              </a:rPr>
              <a:t>Hiljero</a:t>
            </a:r>
            <a:r>
              <a:rPr lang="lt-LT" sz="4200" dirty="0" smtClean="0">
                <a:solidFill>
                  <a:srgbClr val="FFFF00"/>
                </a:solidFill>
              </a:rPr>
              <a:t> </a:t>
            </a:r>
            <a:r>
              <a:rPr lang="en-US" sz="4200" dirty="0" smtClean="0">
                <a:solidFill>
                  <a:srgbClr val="FFFF00"/>
                </a:solidFill>
              </a:rPr>
              <a:t>lake that is in west of Australian coast</a:t>
            </a:r>
            <a:r>
              <a:rPr lang="lt-LT" sz="4200" dirty="0" smtClean="0">
                <a:solidFill>
                  <a:srgbClr val="FFFF00"/>
                </a:solidFill>
              </a:rPr>
              <a:t>, </a:t>
            </a:r>
            <a:r>
              <a:rPr lang="en-US" sz="4200" dirty="0" smtClean="0">
                <a:solidFill>
                  <a:srgbClr val="FFFF00"/>
                </a:solidFill>
              </a:rPr>
              <a:t> in </a:t>
            </a:r>
            <a:r>
              <a:rPr lang="lt-LT" sz="4200" dirty="0" err="1" smtClean="0">
                <a:solidFill>
                  <a:srgbClr val="FFFF00"/>
                </a:solidFill>
              </a:rPr>
              <a:t>Midlo</a:t>
            </a:r>
            <a:r>
              <a:rPr lang="lt-LT" sz="4200" dirty="0" smtClean="0">
                <a:solidFill>
                  <a:srgbClr val="FFFF00"/>
                </a:solidFill>
              </a:rPr>
              <a:t> </a:t>
            </a:r>
            <a:r>
              <a:rPr lang="en-US" sz="4200" dirty="0" smtClean="0">
                <a:solidFill>
                  <a:srgbClr val="FFFF00"/>
                </a:solidFill>
              </a:rPr>
              <a:t>island is one of the most mysterious in the world.</a:t>
            </a:r>
            <a:r>
              <a:rPr lang="lt-LT" sz="4200" dirty="0" smtClean="0">
                <a:solidFill>
                  <a:srgbClr val="FFFF00"/>
                </a:solidFill>
              </a:rPr>
              <a:t> </a:t>
            </a:r>
            <a:r>
              <a:rPr lang="en-US" sz="4200" dirty="0" smtClean="0">
                <a:solidFill>
                  <a:srgbClr val="FFFF00"/>
                </a:solidFill>
              </a:rPr>
              <a:t>No one can tell why 600m width lake is in pink color.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hutterstock.com/Kelimutu ežer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23528" y="4581129"/>
            <a:ext cx="8229600" cy="22768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lt-LT" sz="2400" dirty="0" smtClean="0">
                <a:solidFill>
                  <a:srgbClr val="FFFF00"/>
                </a:solidFill>
              </a:rPr>
              <a:t>          </a:t>
            </a:r>
            <a:r>
              <a:rPr lang="lt-LT" sz="2400" dirty="0" err="1" smtClean="0">
                <a:solidFill>
                  <a:srgbClr val="FFFF00"/>
                </a:solidFill>
              </a:rPr>
              <a:t>Kelimutu</a:t>
            </a:r>
            <a:r>
              <a:rPr lang="lt-LT" sz="2400" dirty="0">
                <a:solidFill>
                  <a:srgbClr val="FFFF00"/>
                </a:solidFill>
              </a:rPr>
              <a:t>, </a:t>
            </a:r>
            <a:r>
              <a:rPr lang="en-US" sz="2400" dirty="0" smtClean="0">
                <a:solidFill>
                  <a:srgbClr val="FFFF00"/>
                </a:solidFill>
              </a:rPr>
              <a:t>is one of </a:t>
            </a:r>
            <a:r>
              <a:rPr lang="lt-LT" sz="2400" dirty="0" err="1" smtClean="0">
                <a:solidFill>
                  <a:srgbClr val="FFFF00"/>
                </a:solidFill>
              </a:rPr>
              <a:t>Floreso</a:t>
            </a:r>
            <a:r>
              <a:rPr lang="lt-LT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island</a:t>
            </a:r>
            <a:r>
              <a:rPr lang="lt-LT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in  </a:t>
            </a:r>
            <a:r>
              <a:rPr lang="lt-LT" sz="2400" dirty="0" err="1" smtClean="0">
                <a:solidFill>
                  <a:srgbClr val="FFFF00"/>
                </a:solidFill>
              </a:rPr>
              <a:t>Indone</a:t>
            </a:r>
            <a:r>
              <a:rPr lang="en-US" sz="2400" dirty="0" err="1" smtClean="0">
                <a:solidFill>
                  <a:srgbClr val="FFFF00"/>
                </a:solidFill>
              </a:rPr>
              <a:t>sia</a:t>
            </a:r>
            <a:r>
              <a:rPr lang="lt-LT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standing already </a:t>
            </a:r>
            <a:r>
              <a:rPr lang="en-US" sz="2400" dirty="0" smtClean="0">
                <a:solidFill>
                  <a:srgbClr val="FFFF00"/>
                </a:solidFill>
              </a:rPr>
              <a:t/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extinguished</a:t>
            </a:r>
            <a:r>
              <a:rPr lang="lt-LT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volcano</a:t>
            </a:r>
            <a:r>
              <a:rPr lang="lt-LT" sz="2400" dirty="0" smtClean="0">
                <a:solidFill>
                  <a:srgbClr val="FFFF00"/>
                </a:solidFill>
              </a:rPr>
              <a:t>, </a:t>
            </a:r>
            <a:r>
              <a:rPr lang="en-US" sz="2400" dirty="0" smtClean="0">
                <a:solidFill>
                  <a:srgbClr val="FFFF00"/>
                </a:solidFill>
              </a:rPr>
              <a:t>in </a:t>
            </a:r>
            <a:r>
              <a:rPr lang="lt-LT" sz="2400" dirty="0" smtClean="0">
                <a:solidFill>
                  <a:srgbClr val="FFFF00"/>
                </a:solidFill>
              </a:rPr>
              <a:t>1,6 </a:t>
            </a:r>
            <a:r>
              <a:rPr lang="lt-LT" sz="2400" dirty="0">
                <a:solidFill>
                  <a:srgbClr val="FFFF00"/>
                </a:solidFill>
              </a:rPr>
              <a:t>km </a:t>
            </a:r>
            <a:r>
              <a:rPr lang="en-US" sz="2400" dirty="0" smtClean="0">
                <a:solidFill>
                  <a:srgbClr val="FFFF00"/>
                </a:solidFill>
              </a:rPr>
              <a:t>height </a:t>
            </a:r>
            <a:r>
              <a:rPr lang="lt-LT" sz="2400" dirty="0" smtClean="0">
                <a:solidFill>
                  <a:srgbClr val="FFFF00"/>
                </a:solidFill>
              </a:rPr>
              <a:t>aukštyje </a:t>
            </a:r>
            <a:r>
              <a:rPr lang="en-US" sz="2400" dirty="0" smtClean="0">
                <a:solidFill>
                  <a:srgbClr val="FFFF00"/>
                </a:solidFill>
              </a:rPr>
              <a:t>keeping three different color </a:t>
            </a:r>
            <a:r>
              <a:rPr lang="en-US" sz="2400" dirty="0" err="1" smtClean="0">
                <a:solidFill>
                  <a:srgbClr val="FFFF00"/>
                </a:solidFill>
              </a:rPr>
              <a:t>lake.The</a:t>
            </a:r>
            <a:r>
              <a:rPr lang="lt-LT" sz="2400" dirty="0" smtClean="0">
                <a:solidFill>
                  <a:srgbClr val="FFFF00"/>
                </a:solidFill>
              </a:rPr>
              <a:t>y</a:t>
            </a:r>
            <a:r>
              <a:rPr lang="en-US" sz="2400" dirty="0" smtClean="0">
                <a:solidFill>
                  <a:srgbClr val="FFFF00"/>
                </a:solidFill>
              </a:rPr>
              <a:t> are special that they have changed their colors: from whiten </a:t>
            </a:r>
            <a:r>
              <a:rPr lang="en-US" sz="2400" dirty="0" err="1" smtClean="0">
                <a:solidFill>
                  <a:srgbClr val="FFFF00"/>
                </a:solidFill>
              </a:rPr>
              <a:t>coffe</a:t>
            </a:r>
            <a:r>
              <a:rPr lang="en-US" sz="2400" dirty="0" smtClean="0">
                <a:solidFill>
                  <a:srgbClr val="FFFF00"/>
                </a:solidFill>
              </a:rPr>
              <a:t> , red brown and blue, to black gree</a:t>
            </a:r>
            <a:r>
              <a:rPr lang="en-US" sz="2400" dirty="0" smtClean="0">
                <a:solidFill>
                  <a:srgbClr val="FFFF00"/>
                </a:solidFill>
              </a:rPr>
              <a:t>n and </a:t>
            </a:r>
            <a:r>
              <a:rPr lang="en-US" sz="2400" dirty="0" err="1" smtClean="0">
                <a:solidFill>
                  <a:srgbClr val="FFFF00"/>
                </a:solidFill>
              </a:rPr>
              <a:t>turquish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-1747491" y="1115497"/>
            <a:ext cx="932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ypatingi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tolia nuotr./Peito ežeras Kanado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0" y="4365104"/>
            <a:ext cx="8003232" cy="226511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lt-LT" dirty="0" smtClean="0"/>
              <a:t>    </a:t>
            </a:r>
            <a:r>
              <a:rPr lang="lt-LT" dirty="0" err="1" smtClean="0"/>
              <a:t>Pe</a:t>
            </a:r>
            <a:r>
              <a:rPr lang="en-US" dirty="0" smtClean="0"/>
              <a:t>y</a:t>
            </a:r>
            <a:r>
              <a:rPr lang="lt-LT" dirty="0" smtClean="0"/>
              <a:t>to </a:t>
            </a:r>
            <a:r>
              <a:rPr lang="en-US" dirty="0" smtClean="0"/>
              <a:t>lake in </a:t>
            </a:r>
            <a:r>
              <a:rPr lang="lt-LT" dirty="0" smtClean="0"/>
              <a:t> </a:t>
            </a:r>
            <a:r>
              <a:rPr lang="en-US" dirty="0" smtClean="0"/>
              <a:t>C</a:t>
            </a:r>
            <a:r>
              <a:rPr lang="lt-LT" dirty="0" err="1" smtClean="0"/>
              <a:t>anad</a:t>
            </a:r>
            <a:r>
              <a:rPr lang="en-US" dirty="0" smtClean="0"/>
              <a:t>a is </a:t>
            </a:r>
            <a:r>
              <a:rPr lang="en-US" dirty="0" err="1" smtClean="0"/>
              <a:t>surounded</a:t>
            </a:r>
            <a:r>
              <a:rPr lang="en-US" dirty="0" smtClean="0"/>
              <a:t> by impressing mountains and forests</a:t>
            </a:r>
            <a:r>
              <a:rPr lang="lt-LT" dirty="0" smtClean="0"/>
              <a:t>, </a:t>
            </a:r>
            <a:r>
              <a:rPr lang="lt-LT" dirty="0" err="1" smtClean="0"/>
              <a:t>Pe</a:t>
            </a:r>
            <a:r>
              <a:rPr lang="en-US" dirty="0" smtClean="0"/>
              <a:t>y</a:t>
            </a:r>
            <a:r>
              <a:rPr lang="lt-LT" dirty="0" smtClean="0"/>
              <a:t>to </a:t>
            </a:r>
            <a:r>
              <a:rPr lang="en-US" dirty="0" smtClean="0"/>
              <a:t>lake </a:t>
            </a:r>
            <a:r>
              <a:rPr lang="en-US" dirty="0" smtClean="0"/>
              <a:t>distinguishes its own perfect blue color</a:t>
            </a:r>
            <a:r>
              <a:rPr lang="lt-LT" dirty="0" smtClean="0"/>
              <a:t>, </a:t>
            </a:r>
            <a:r>
              <a:rPr lang="en-US" dirty="0" smtClean="0"/>
              <a:t>which</a:t>
            </a:r>
            <a:r>
              <a:rPr lang="lt-LT" dirty="0" smtClean="0"/>
              <a:t> </a:t>
            </a:r>
            <a:r>
              <a:rPr lang="en-US" dirty="0" smtClean="0"/>
              <a:t>looks that its going to burn your eyes from his brightness</a:t>
            </a:r>
            <a:r>
              <a:rPr lang="lt-LT" dirty="0" smtClean="0"/>
              <a:t>.</a:t>
            </a:r>
            <a:r>
              <a:rPr lang="lt-LT" dirty="0" smtClean="0"/>
              <a:t/>
            </a:r>
            <a:br>
              <a:rPr lang="lt-LT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žer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51520" y="548680"/>
            <a:ext cx="8686800" cy="14401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lt-LT" sz="11100" dirty="0" err="1" smtClean="0">
                <a:solidFill>
                  <a:srgbClr val="FFFF00"/>
                </a:solidFill>
              </a:rPr>
              <a:t>Spotted</a:t>
            </a:r>
            <a:r>
              <a:rPr lang="en-US" sz="11100" dirty="0" smtClean="0">
                <a:solidFill>
                  <a:srgbClr val="FFFF00"/>
                </a:solidFill>
              </a:rPr>
              <a:t> lake</a:t>
            </a:r>
            <a:r>
              <a:rPr lang="lt-LT" sz="11100" dirty="0" smtClean="0">
                <a:solidFill>
                  <a:srgbClr val="FFFF00"/>
                </a:solidFill>
              </a:rPr>
              <a:t> (</a:t>
            </a:r>
            <a:r>
              <a:rPr lang="en-US" sz="11100" dirty="0" smtClean="0">
                <a:solidFill>
                  <a:srgbClr val="FFFF00"/>
                </a:solidFill>
              </a:rPr>
              <a:t>C</a:t>
            </a:r>
            <a:r>
              <a:rPr lang="lt-LT" sz="11100" dirty="0" err="1" smtClean="0">
                <a:solidFill>
                  <a:srgbClr val="FFFF00"/>
                </a:solidFill>
              </a:rPr>
              <a:t>anada</a:t>
            </a:r>
            <a:r>
              <a:rPr lang="lt-LT" sz="11100" dirty="0" smtClean="0">
                <a:solidFill>
                  <a:srgbClr val="FFFF00"/>
                </a:solidFill>
              </a:rPr>
              <a:t>). </a:t>
            </a:r>
            <a:r>
              <a:rPr lang="en-US" sz="11100" dirty="0" smtClean="0">
                <a:solidFill>
                  <a:srgbClr val="FFFF00"/>
                </a:solidFill>
              </a:rPr>
              <a:t>The </a:t>
            </a:r>
            <a:r>
              <a:rPr lang="lt-LT" sz="11100" dirty="0" err="1" smtClean="0">
                <a:solidFill>
                  <a:srgbClr val="FFFF00"/>
                </a:solidFill>
              </a:rPr>
              <a:t>Spotted</a:t>
            </a:r>
            <a:r>
              <a:rPr lang="en-US" sz="11100" dirty="0" smtClean="0">
                <a:solidFill>
                  <a:srgbClr val="FFFF00"/>
                </a:solidFill>
              </a:rPr>
              <a:t> </a:t>
            </a:r>
            <a:r>
              <a:rPr lang="en-US" sz="11100" dirty="0" smtClean="0">
                <a:solidFill>
                  <a:srgbClr val="FFFF00"/>
                </a:solidFill>
              </a:rPr>
              <a:t>lake</a:t>
            </a:r>
            <a:r>
              <a:rPr lang="lt-LT" sz="11100" dirty="0" smtClean="0">
                <a:solidFill>
                  <a:srgbClr val="FFFF00"/>
                </a:solidFill>
              </a:rPr>
              <a:t> </a:t>
            </a:r>
            <a:r>
              <a:rPr lang="en-US" sz="11100" dirty="0" smtClean="0">
                <a:solidFill>
                  <a:srgbClr val="FFFF00"/>
                </a:solidFill>
              </a:rPr>
              <a:t>shimmers with all </a:t>
            </a:r>
            <a:r>
              <a:rPr lang="en-US" sz="11100" dirty="0" err="1" smtClean="0">
                <a:solidFill>
                  <a:srgbClr val="FFFF00"/>
                </a:solidFill>
              </a:rPr>
              <a:t>cind</a:t>
            </a:r>
            <a:r>
              <a:rPr lang="en-US" sz="11100" dirty="0" smtClean="0">
                <a:solidFill>
                  <a:srgbClr val="FFFF00"/>
                </a:solidFill>
              </a:rPr>
              <a:t> of </a:t>
            </a:r>
            <a:r>
              <a:rPr lang="en-US" sz="11100" dirty="0" err="1" smtClean="0">
                <a:solidFill>
                  <a:srgbClr val="FFFF00"/>
                </a:solidFill>
              </a:rPr>
              <a:t>collors</a:t>
            </a:r>
            <a:r>
              <a:rPr lang="en-US" sz="11100" dirty="0" smtClean="0">
                <a:solidFill>
                  <a:srgbClr val="FFFF00"/>
                </a:solidFill>
              </a:rPr>
              <a:t> and is easy to see from a far.</a:t>
            </a:r>
            <a:r>
              <a:rPr lang="lt-LT" sz="11100" dirty="0" smtClean="0">
                <a:solidFill>
                  <a:srgbClr val="FFFF00"/>
                </a:solidFill>
              </a:rPr>
              <a:t> </a:t>
            </a:r>
            <a:r>
              <a:rPr lang="lt-LT" sz="4300" dirty="0" smtClean="0">
                <a:solidFill>
                  <a:srgbClr val="FFFF00"/>
                </a:solidFill>
              </a:rPr>
              <a:t/>
            </a:r>
            <a:br>
              <a:rPr lang="lt-LT" sz="4300" dirty="0" smtClean="0">
                <a:solidFill>
                  <a:srgbClr val="FFFF00"/>
                </a:solidFill>
              </a:rPr>
            </a:br>
            <a:endParaRPr lang="en-US" sz="43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žer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240913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lt-LT" dirty="0" smtClean="0"/>
              <a:t>    </a:t>
            </a:r>
            <a:r>
              <a:rPr lang="lt-LT" dirty="0" err="1" smtClean="0"/>
              <a:t>Taal</a:t>
            </a:r>
            <a:r>
              <a:rPr lang="lt-LT" dirty="0" smtClean="0"/>
              <a:t> </a:t>
            </a:r>
            <a:r>
              <a:rPr lang="en-US" dirty="0" smtClean="0"/>
              <a:t>lake</a:t>
            </a:r>
            <a:r>
              <a:rPr lang="lt-LT" dirty="0" smtClean="0"/>
              <a:t> (</a:t>
            </a:r>
            <a:r>
              <a:rPr lang="en-US" dirty="0" err="1" smtClean="0"/>
              <a:t>Philipphines</a:t>
            </a:r>
            <a:r>
              <a:rPr lang="lt-LT" dirty="0" smtClean="0"/>
              <a:t>)</a:t>
            </a:r>
            <a:r>
              <a:rPr lang="en-US" dirty="0" smtClean="0"/>
              <a:t>.</a:t>
            </a:r>
            <a:r>
              <a:rPr lang="lt-LT" dirty="0" smtClean="0"/>
              <a:t> </a:t>
            </a:r>
            <a:r>
              <a:rPr lang="lt-LT" dirty="0" err="1"/>
              <a:t>Taal</a:t>
            </a:r>
            <a:r>
              <a:rPr lang="lt-LT" dirty="0"/>
              <a:t> </a:t>
            </a:r>
            <a:r>
              <a:rPr lang="en-US" dirty="0" smtClean="0"/>
              <a:t>lake is just </a:t>
            </a:r>
            <a:r>
              <a:rPr lang="en-US" dirty="0" smtClean="0"/>
              <a:t>breathtaking, if we look from above. He is </a:t>
            </a:r>
            <a:r>
              <a:rPr lang="en-US" dirty="0" err="1" smtClean="0"/>
              <a:t>surounding</a:t>
            </a:r>
            <a:r>
              <a:rPr lang="en-US" dirty="0" smtClean="0"/>
              <a:t> the volcano island and is </a:t>
            </a:r>
            <a:r>
              <a:rPr lang="en-US" dirty="0" err="1" smtClean="0"/>
              <a:t>lieing</a:t>
            </a:r>
            <a:r>
              <a:rPr lang="en-US" dirty="0" smtClean="0"/>
              <a:t> in the centre of the island so it’s a lake in a lake.</a:t>
            </a:r>
            <a:r>
              <a:rPr lang="lt-LT" dirty="0" smtClean="0"/>
              <a:t> 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žer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061" cy="6858000"/>
          </a:xfrm>
          <a:prstGeom prst="rect">
            <a:avLst/>
          </a:prstGeom>
          <a:noFill/>
        </p:spPr>
      </p:pic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0" y="692696"/>
            <a:ext cx="8964488" cy="22651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lt-LT" b="1" dirty="0" smtClean="0"/>
              <a:t> </a:t>
            </a:r>
            <a:r>
              <a:rPr lang="lt-LT" sz="3900" i="1" dirty="0" err="1" smtClean="0">
                <a:solidFill>
                  <a:srgbClr val="FFFF00"/>
                </a:solidFill>
              </a:rPr>
              <a:t>Great</a:t>
            </a:r>
            <a:r>
              <a:rPr lang="lt-LT" sz="3900" i="1" dirty="0" smtClean="0">
                <a:solidFill>
                  <a:srgbClr val="FFFF00"/>
                </a:solidFill>
              </a:rPr>
              <a:t> Salt Lake </a:t>
            </a:r>
            <a:r>
              <a:rPr lang="en-US" sz="3900" i="1" dirty="0" smtClean="0">
                <a:solidFill>
                  <a:srgbClr val="FFFF00"/>
                </a:solidFill>
              </a:rPr>
              <a:t>in USA  - Utah</a:t>
            </a:r>
            <a:r>
              <a:rPr lang="lt-LT" sz="4300" dirty="0" smtClean="0">
                <a:solidFill>
                  <a:srgbClr val="FFFF00"/>
                </a:solidFill>
              </a:rPr>
              <a:t>. </a:t>
            </a:r>
            <a:r>
              <a:rPr lang="en-US" sz="4300" dirty="0" smtClean="0">
                <a:solidFill>
                  <a:srgbClr val="FFFF00"/>
                </a:solidFill>
              </a:rPr>
              <a:t>It’s the biggest lake in west from </a:t>
            </a:r>
            <a:r>
              <a:rPr lang="en-US" sz="4000" dirty="0" smtClean="0">
                <a:solidFill>
                  <a:srgbClr val="FFFF00"/>
                </a:solidFill>
              </a:rPr>
              <a:t>Mississippi.</a:t>
            </a:r>
            <a:r>
              <a:rPr lang="lt-LT" sz="4300" dirty="0" smtClean="0">
                <a:solidFill>
                  <a:srgbClr val="FFFF00"/>
                </a:solidFill>
              </a:rPr>
              <a:t> </a:t>
            </a:r>
            <a:r>
              <a:rPr lang="en-US" sz="4300" dirty="0" smtClean="0">
                <a:solidFill>
                  <a:srgbClr val="FFFF00"/>
                </a:solidFill>
              </a:rPr>
              <a:t>Lakes area is around</a:t>
            </a:r>
            <a:r>
              <a:rPr lang="lt-LT" sz="4300" dirty="0" smtClean="0">
                <a:solidFill>
                  <a:srgbClr val="FFFF00"/>
                </a:solidFill>
              </a:rPr>
              <a:t> </a:t>
            </a:r>
            <a:r>
              <a:rPr lang="lt-LT" sz="4300" dirty="0">
                <a:solidFill>
                  <a:srgbClr val="FFFF00"/>
                </a:solidFill>
              </a:rPr>
              <a:t>4184 km². </a:t>
            </a:r>
            <a:r>
              <a:rPr lang="en-US" sz="4300" dirty="0" smtClean="0">
                <a:solidFill>
                  <a:srgbClr val="FFFF00"/>
                </a:solidFill>
              </a:rPr>
              <a:t>Length is </a:t>
            </a:r>
            <a:r>
              <a:rPr lang="lt-LT" sz="4300" dirty="0" smtClean="0">
                <a:solidFill>
                  <a:srgbClr val="FFFF00"/>
                </a:solidFill>
              </a:rPr>
              <a:t> </a:t>
            </a:r>
            <a:r>
              <a:rPr lang="lt-LT" sz="4300" dirty="0">
                <a:solidFill>
                  <a:srgbClr val="FFFF00"/>
                </a:solidFill>
              </a:rPr>
              <a:t>121 km. </a:t>
            </a:r>
            <a:r>
              <a:rPr lang="en-US" sz="4300" dirty="0" smtClean="0">
                <a:solidFill>
                  <a:srgbClr val="FFFF00"/>
                </a:solidFill>
              </a:rPr>
              <a:t>Width reaches</a:t>
            </a:r>
            <a:r>
              <a:rPr lang="lt-LT" sz="4300" dirty="0" smtClean="0">
                <a:solidFill>
                  <a:srgbClr val="FFFF00"/>
                </a:solidFill>
              </a:rPr>
              <a:t> </a:t>
            </a:r>
            <a:r>
              <a:rPr lang="lt-LT" sz="4300" dirty="0">
                <a:solidFill>
                  <a:srgbClr val="FFFF00"/>
                </a:solidFill>
              </a:rPr>
              <a:t>56 km. </a:t>
            </a:r>
            <a:endParaRPr lang="en-US" sz="43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domybes.one.lt/uploads/editor/image/2011/11/13/beautiful_lakes_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053082" cy="6669360"/>
          </a:xfrm>
          <a:prstGeom prst="rect">
            <a:avLst/>
          </a:prstGeom>
          <a:noFill/>
        </p:spPr>
      </p:pic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0" y="1700808"/>
            <a:ext cx="8229600" cy="89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err="1" smtClean="0">
                <a:solidFill>
                  <a:srgbClr val="FFFF00"/>
                </a:solidFill>
              </a:rPr>
              <a:t>Plitvico</a:t>
            </a:r>
            <a:r>
              <a:rPr lang="en-US" sz="4000" b="1" dirty="0" smtClean="0">
                <a:solidFill>
                  <a:srgbClr val="FFFF00"/>
                </a:solidFill>
              </a:rPr>
              <a:t> lakes in Croatia.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domybes.one.lt/uploads/editor/image/2011/11/13/beautiful_lakes_1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59334" cy="6857999"/>
          </a:xfrm>
          <a:prstGeom prst="rect">
            <a:avLst/>
          </a:prstGeom>
          <a:noFill/>
        </p:spPr>
      </p:pic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0" y="764704"/>
            <a:ext cx="8229600" cy="12570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>
                <a:solidFill>
                  <a:srgbClr val="FFFF00"/>
                </a:solidFill>
              </a:rPr>
              <a:t>Yucatan - </a:t>
            </a:r>
            <a:r>
              <a:rPr lang="en-US" sz="4000" b="1" dirty="0" smtClean="0">
                <a:solidFill>
                  <a:srgbClr val="FFFF00"/>
                </a:solidFill>
              </a:rPr>
              <a:t>lake in cave in Mexico.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200</Words>
  <Application>Microsoft Office PowerPoint</Application>
  <PresentationFormat>Demonstracija ekrane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1" baseType="lpstr">
      <vt:lpstr>Office tema</vt:lpstr>
      <vt:lpstr>Skaidrė 1</vt:lpstr>
      <vt:lpstr>Skaidrė 2</vt:lpstr>
      <vt:lpstr>Skaidrė 3</vt:lpstr>
      <vt:lpstr>Skaidrė 4</vt:lpstr>
      <vt:lpstr>Skaidrė 5</vt:lpstr>
      <vt:lpstr>Skaidrė 6</vt:lpstr>
      <vt:lpstr>Skaidrė 7</vt:lpstr>
      <vt:lpstr>Skaidrė 8</vt:lpstr>
      <vt:lpstr>Skaidrė 9</vt:lpstr>
      <vt:lpstr>Skaidrė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User</dc:creator>
  <cp:lastModifiedBy>User</cp:lastModifiedBy>
  <cp:revision>12</cp:revision>
  <dcterms:created xsi:type="dcterms:W3CDTF">2017-01-10T18:59:42Z</dcterms:created>
  <dcterms:modified xsi:type="dcterms:W3CDTF">2017-01-11T17:31:34Z</dcterms:modified>
</cp:coreProperties>
</file>