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4" r:id="rId8"/>
    <p:sldId id="289" r:id="rId9"/>
    <p:sldId id="291" r:id="rId10"/>
    <p:sldId id="261" r:id="rId11"/>
    <p:sldId id="287" r:id="rId12"/>
    <p:sldId id="262" r:id="rId13"/>
    <p:sldId id="263" r:id="rId14"/>
    <p:sldId id="267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4" r:id="rId30"/>
    <p:sldId id="282" r:id="rId31"/>
    <p:sldId id="285" r:id="rId32"/>
    <p:sldId id="283" r:id="rId33"/>
    <p:sldId id="281" r:id="rId34"/>
    <p:sldId id="303" r:id="rId35"/>
    <p:sldId id="304" r:id="rId36"/>
    <p:sldId id="286" r:id="rId37"/>
    <p:sldId id="288" r:id="rId38"/>
    <p:sldId id="298" r:id="rId39"/>
    <p:sldId id="299" r:id="rId40"/>
    <p:sldId id="301" r:id="rId41"/>
    <p:sldId id="302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00FF"/>
    <a:srgbClr val="2DF37D"/>
    <a:srgbClr val="5B2BF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CD87C7-F321-4832-A002-A9081D3C13BD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02B6E55B-F1C5-4019-8664-9BD877233478}">
      <dgm:prSet phldrT="[Text]" custT="1"/>
      <dgm:spPr/>
      <dgm:t>
        <a:bodyPr/>
        <a:lstStyle/>
        <a:p>
          <a:r>
            <a:rPr lang="cs-CZ" sz="2400" dirty="0" err="1" smtClean="0"/>
            <a:t>bolete</a:t>
          </a:r>
          <a:endParaRPr lang="cs-CZ" sz="2400" dirty="0"/>
        </a:p>
      </dgm:t>
    </dgm:pt>
    <dgm:pt modelId="{E07F05BB-28D8-4EA3-826F-A2DF923AE047}" type="parTrans" cxnId="{3708EC4D-4F1B-4F61-80DC-AF962DD1806C}">
      <dgm:prSet/>
      <dgm:spPr/>
      <dgm:t>
        <a:bodyPr/>
        <a:lstStyle/>
        <a:p>
          <a:endParaRPr lang="cs-CZ"/>
        </a:p>
      </dgm:t>
    </dgm:pt>
    <dgm:pt modelId="{ABB32C7D-6DAC-465E-BA3E-4066968F3979}" type="sibTrans" cxnId="{3708EC4D-4F1B-4F61-80DC-AF962DD1806C}">
      <dgm:prSet/>
      <dgm:spPr/>
      <dgm:t>
        <a:bodyPr/>
        <a:lstStyle/>
        <a:p>
          <a:endParaRPr lang="cs-CZ"/>
        </a:p>
      </dgm:t>
    </dgm:pt>
    <dgm:pt modelId="{A9966D83-4BB1-4511-A6A5-EB5D8D192834}">
      <dgm:prSet phldrT="[Text]" custT="1"/>
      <dgm:spPr/>
      <dgm:t>
        <a:bodyPr/>
        <a:lstStyle/>
        <a:p>
          <a:r>
            <a:rPr lang="cs-CZ" sz="2400" dirty="0" err="1" smtClean="0"/>
            <a:t>fly</a:t>
          </a:r>
          <a:r>
            <a:rPr lang="cs-CZ" sz="2400" dirty="0" smtClean="0"/>
            <a:t> </a:t>
          </a:r>
          <a:r>
            <a:rPr lang="cs-CZ" sz="2400" dirty="0" err="1" smtClean="0"/>
            <a:t>agaric</a:t>
          </a:r>
          <a:endParaRPr lang="cs-CZ" sz="2400" dirty="0"/>
        </a:p>
      </dgm:t>
    </dgm:pt>
    <dgm:pt modelId="{F44C30CC-E223-4B71-A38F-52CDF54246DB}" type="parTrans" cxnId="{B536D15B-F25B-4BAD-BA6D-278C033D64E1}">
      <dgm:prSet/>
      <dgm:spPr/>
      <dgm:t>
        <a:bodyPr/>
        <a:lstStyle/>
        <a:p>
          <a:endParaRPr lang="cs-CZ"/>
        </a:p>
      </dgm:t>
    </dgm:pt>
    <dgm:pt modelId="{2F5120F5-9171-4BF9-B0FD-F594001CD250}" type="sibTrans" cxnId="{B536D15B-F25B-4BAD-BA6D-278C033D64E1}">
      <dgm:prSet/>
      <dgm:spPr/>
      <dgm:t>
        <a:bodyPr/>
        <a:lstStyle/>
        <a:p>
          <a:endParaRPr lang="cs-CZ"/>
        </a:p>
      </dgm:t>
    </dgm:pt>
    <dgm:pt modelId="{283ECCEF-CB49-43BF-A278-7E323F9093ED}">
      <dgm:prSet phldrT="[Text]" custT="1"/>
      <dgm:spPr/>
      <dgm:t>
        <a:bodyPr/>
        <a:lstStyle/>
        <a:p>
          <a:r>
            <a:rPr lang="cs-CZ" sz="2400" dirty="0" err="1" smtClean="0"/>
            <a:t>blue</a:t>
          </a:r>
          <a:endParaRPr lang="cs-CZ" sz="2400" dirty="0" smtClean="0"/>
        </a:p>
        <a:p>
          <a:r>
            <a:rPr lang="cs-CZ" sz="2400" dirty="0" err="1" smtClean="0"/>
            <a:t>berry</a:t>
          </a:r>
          <a:endParaRPr lang="cs-CZ" sz="2400" dirty="0"/>
        </a:p>
      </dgm:t>
    </dgm:pt>
    <dgm:pt modelId="{CB5A5CE1-51E0-4326-AC4A-00361D38F4DC}" type="parTrans" cxnId="{F4EE44A4-F481-46A6-BF9C-1F42E0ACD2EF}">
      <dgm:prSet/>
      <dgm:spPr/>
      <dgm:t>
        <a:bodyPr/>
        <a:lstStyle/>
        <a:p>
          <a:endParaRPr lang="cs-CZ"/>
        </a:p>
      </dgm:t>
    </dgm:pt>
    <dgm:pt modelId="{A571F009-9A7B-4E87-A950-53FC04060A61}" type="sibTrans" cxnId="{F4EE44A4-F481-46A6-BF9C-1F42E0ACD2EF}">
      <dgm:prSet/>
      <dgm:spPr/>
      <dgm:t>
        <a:bodyPr/>
        <a:lstStyle/>
        <a:p>
          <a:endParaRPr lang="cs-CZ"/>
        </a:p>
      </dgm:t>
    </dgm:pt>
    <dgm:pt modelId="{851403D5-A973-4B96-9010-09A9242046C4}">
      <dgm:prSet phldrT="[Text]" custT="1"/>
      <dgm:spPr/>
      <dgm:t>
        <a:bodyPr/>
        <a:lstStyle/>
        <a:p>
          <a:r>
            <a:rPr lang="cs-CZ" sz="2400" dirty="0" err="1" smtClean="0"/>
            <a:t>rasp</a:t>
          </a:r>
          <a:endParaRPr lang="cs-CZ" sz="2400" dirty="0" smtClean="0"/>
        </a:p>
        <a:p>
          <a:r>
            <a:rPr lang="cs-CZ" sz="2400" dirty="0" err="1" smtClean="0"/>
            <a:t>berry</a:t>
          </a:r>
          <a:endParaRPr lang="cs-CZ" sz="2400" dirty="0"/>
        </a:p>
      </dgm:t>
    </dgm:pt>
    <dgm:pt modelId="{82349AC5-DA90-4289-B34F-0360E12BA1FC}" type="parTrans" cxnId="{20368E28-1007-4017-9423-BBC209E5F2CF}">
      <dgm:prSet/>
      <dgm:spPr/>
      <dgm:t>
        <a:bodyPr/>
        <a:lstStyle/>
        <a:p>
          <a:endParaRPr lang="cs-CZ"/>
        </a:p>
      </dgm:t>
    </dgm:pt>
    <dgm:pt modelId="{8706B7BE-9403-4B42-8B68-712460DB03E4}" type="sibTrans" cxnId="{20368E28-1007-4017-9423-BBC209E5F2CF}">
      <dgm:prSet/>
      <dgm:spPr/>
      <dgm:t>
        <a:bodyPr/>
        <a:lstStyle/>
        <a:p>
          <a:endParaRPr lang="cs-CZ"/>
        </a:p>
      </dgm:t>
    </dgm:pt>
    <dgm:pt modelId="{F4159F80-C976-4587-802C-0DB893F4A1B7}">
      <dgm:prSet phldrT="[Text]" custT="1"/>
      <dgm:spPr/>
      <dgm:t>
        <a:bodyPr/>
        <a:lstStyle/>
        <a:p>
          <a:r>
            <a:rPr lang="cs-CZ" sz="2400" dirty="0" err="1" smtClean="0"/>
            <a:t>cran</a:t>
          </a:r>
          <a:endParaRPr lang="cs-CZ" sz="2400" dirty="0" smtClean="0"/>
        </a:p>
        <a:p>
          <a:r>
            <a:rPr lang="cs-CZ" sz="2400" dirty="0" err="1" smtClean="0"/>
            <a:t>berry</a:t>
          </a:r>
          <a:endParaRPr lang="cs-CZ" sz="2400" dirty="0"/>
        </a:p>
      </dgm:t>
    </dgm:pt>
    <dgm:pt modelId="{F94A8E5E-F56E-4229-BF6C-B20BA6E40CF1}" type="parTrans" cxnId="{532C3F18-9046-4508-AC14-716DADC0383A}">
      <dgm:prSet/>
      <dgm:spPr/>
      <dgm:t>
        <a:bodyPr/>
        <a:lstStyle/>
        <a:p>
          <a:endParaRPr lang="cs-CZ"/>
        </a:p>
      </dgm:t>
    </dgm:pt>
    <dgm:pt modelId="{CC13EE56-8272-4823-8FE5-E1F28F79B879}" type="sibTrans" cxnId="{532C3F18-9046-4508-AC14-716DADC0383A}">
      <dgm:prSet/>
      <dgm:spPr/>
      <dgm:t>
        <a:bodyPr/>
        <a:lstStyle/>
        <a:p>
          <a:endParaRPr lang="cs-CZ"/>
        </a:p>
      </dgm:t>
    </dgm:pt>
    <dgm:pt modelId="{175E4B82-3BEF-4E53-944D-D4328C7A1926}">
      <dgm:prSet phldrT="[Text]" custT="1"/>
      <dgm:spPr/>
      <dgm:t>
        <a:bodyPr/>
        <a:lstStyle/>
        <a:p>
          <a:r>
            <a:rPr lang="cs-CZ" sz="2400" dirty="0" err="1" smtClean="0"/>
            <a:t>strawberry</a:t>
          </a:r>
          <a:endParaRPr lang="cs-CZ" sz="2400" dirty="0"/>
        </a:p>
      </dgm:t>
    </dgm:pt>
    <dgm:pt modelId="{E1B080DC-E807-4590-ABBE-5118CF062373}" type="parTrans" cxnId="{BE054D75-B544-474E-9222-F135407DDBF1}">
      <dgm:prSet/>
      <dgm:spPr/>
      <dgm:t>
        <a:bodyPr/>
        <a:lstStyle/>
        <a:p>
          <a:endParaRPr lang="cs-CZ"/>
        </a:p>
      </dgm:t>
    </dgm:pt>
    <dgm:pt modelId="{3224097A-4A6D-4596-A81C-0372A575F0AA}" type="sibTrans" cxnId="{BE054D75-B544-474E-9222-F135407DDBF1}">
      <dgm:prSet/>
      <dgm:spPr/>
      <dgm:t>
        <a:bodyPr/>
        <a:lstStyle/>
        <a:p>
          <a:endParaRPr lang="cs-CZ"/>
        </a:p>
      </dgm:t>
    </dgm:pt>
    <dgm:pt modelId="{B1AA8125-59D5-494A-9F91-B98130E25EF6}">
      <dgm:prSet phldrT="[Text]" custT="1"/>
      <dgm:spPr/>
      <dgm:t>
        <a:bodyPr/>
        <a:lstStyle/>
        <a:p>
          <a:r>
            <a:rPr lang="cs-CZ" sz="2400" dirty="0" err="1" smtClean="0"/>
            <a:t>blackberry</a:t>
          </a:r>
          <a:endParaRPr lang="cs-CZ" sz="2400" dirty="0"/>
        </a:p>
      </dgm:t>
    </dgm:pt>
    <dgm:pt modelId="{C1897554-7A17-493F-B3E3-6216CABF43F5}" type="parTrans" cxnId="{5F442F36-7929-4C29-9FE7-4865BB7B6E00}">
      <dgm:prSet/>
      <dgm:spPr/>
      <dgm:t>
        <a:bodyPr/>
        <a:lstStyle/>
        <a:p>
          <a:endParaRPr lang="cs-CZ"/>
        </a:p>
      </dgm:t>
    </dgm:pt>
    <dgm:pt modelId="{3FE71BE0-40E3-424E-9BB4-11CE55C1F1AD}" type="sibTrans" cxnId="{5F442F36-7929-4C29-9FE7-4865BB7B6E00}">
      <dgm:prSet/>
      <dgm:spPr/>
      <dgm:t>
        <a:bodyPr/>
        <a:lstStyle/>
        <a:p>
          <a:endParaRPr lang="cs-CZ"/>
        </a:p>
      </dgm:t>
    </dgm:pt>
    <dgm:pt modelId="{99CF6813-DCA9-462C-8921-D0BFDE4383A1}" type="pres">
      <dgm:prSet presAssocID="{92CD87C7-F321-4832-A002-A9081D3C13B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934EE4E-7C67-4861-BCBD-0822F044C754}" type="pres">
      <dgm:prSet presAssocID="{02B6E55B-F1C5-4019-8664-9BD877233478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84186F7-F5A9-4E5B-B14D-E897A06BC1E1}" type="pres">
      <dgm:prSet presAssocID="{ABB32C7D-6DAC-465E-BA3E-4066968F3979}" presName="sibTrans" presStyleLbl="sibTrans2D1" presStyleIdx="0" presStyleCnt="7"/>
      <dgm:spPr/>
      <dgm:t>
        <a:bodyPr/>
        <a:lstStyle/>
        <a:p>
          <a:endParaRPr lang="cs-CZ"/>
        </a:p>
      </dgm:t>
    </dgm:pt>
    <dgm:pt modelId="{813B4EDE-143A-44C5-8461-6397DBF31539}" type="pres">
      <dgm:prSet presAssocID="{ABB32C7D-6DAC-465E-BA3E-4066968F3979}" presName="connectorText" presStyleLbl="sibTrans2D1" presStyleIdx="0" presStyleCnt="7"/>
      <dgm:spPr/>
      <dgm:t>
        <a:bodyPr/>
        <a:lstStyle/>
        <a:p>
          <a:endParaRPr lang="cs-CZ"/>
        </a:p>
      </dgm:t>
    </dgm:pt>
    <dgm:pt modelId="{BBC623AE-8D69-45F6-AB2A-A1996D9E629C}" type="pres">
      <dgm:prSet presAssocID="{A9966D83-4BB1-4511-A6A5-EB5D8D19283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B6FAA43-ABDC-41D5-AB87-FB86A0DFB51A}" type="pres">
      <dgm:prSet presAssocID="{2F5120F5-9171-4BF9-B0FD-F594001CD250}" presName="sibTrans" presStyleLbl="sibTrans2D1" presStyleIdx="1" presStyleCnt="7"/>
      <dgm:spPr/>
      <dgm:t>
        <a:bodyPr/>
        <a:lstStyle/>
        <a:p>
          <a:endParaRPr lang="cs-CZ"/>
        </a:p>
      </dgm:t>
    </dgm:pt>
    <dgm:pt modelId="{1C8ED110-0F68-4EF7-9AEE-D46B81D784E0}" type="pres">
      <dgm:prSet presAssocID="{2F5120F5-9171-4BF9-B0FD-F594001CD250}" presName="connectorText" presStyleLbl="sibTrans2D1" presStyleIdx="1" presStyleCnt="7"/>
      <dgm:spPr/>
      <dgm:t>
        <a:bodyPr/>
        <a:lstStyle/>
        <a:p>
          <a:endParaRPr lang="cs-CZ"/>
        </a:p>
      </dgm:t>
    </dgm:pt>
    <dgm:pt modelId="{FB192DD4-2BA2-4ABC-95DD-5C2699D88483}" type="pres">
      <dgm:prSet presAssocID="{283ECCEF-CB49-43BF-A278-7E323F9093ED}" presName="node" presStyleLbl="node1" presStyleIdx="2" presStyleCnt="7" custRadScaleRad="101086" custRadScaleInc="113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67BCF09-8ED1-4DBC-B8B0-130D73C8A450}" type="pres">
      <dgm:prSet presAssocID="{A571F009-9A7B-4E87-A950-53FC04060A61}" presName="sibTrans" presStyleLbl="sibTrans2D1" presStyleIdx="2" presStyleCnt="7"/>
      <dgm:spPr/>
      <dgm:t>
        <a:bodyPr/>
        <a:lstStyle/>
        <a:p>
          <a:endParaRPr lang="cs-CZ"/>
        </a:p>
      </dgm:t>
    </dgm:pt>
    <dgm:pt modelId="{F8417A75-3CEE-4575-B989-3A1EA5BE94CC}" type="pres">
      <dgm:prSet presAssocID="{A571F009-9A7B-4E87-A950-53FC04060A61}" presName="connectorText" presStyleLbl="sibTrans2D1" presStyleIdx="2" presStyleCnt="7"/>
      <dgm:spPr/>
      <dgm:t>
        <a:bodyPr/>
        <a:lstStyle/>
        <a:p>
          <a:endParaRPr lang="cs-CZ"/>
        </a:p>
      </dgm:t>
    </dgm:pt>
    <dgm:pt modelId="{E92A864C-A30B-47BB-B9D2-EAE30BB8FF7E}" type="pres">
      <dgm:prSet presAssocID="{851403D5-A973-4B96-9010-09A9242046C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841C763-16F6-4CC4-8195-A9A3DD07F6CC}" type="pres">
      <dgm:prSet presAssocID="{8706B7BE-9403-4B42-8B68-712460DB03E4}" presName="sibTrans" presStyleLbl="sibTrans2D1" presStyleIdx="3" presStyleCnt="7"/>
      <dgm:spPr/>
      <dgm:t>
        <a:bodyPr/>
        <a:lstStyle/>
        <a:p>
          <a:endParaRPr lang="cs-CZ"/>
        </a:p>
      </dgm:t>
    </dgm:pt>
    <dgm:pt modelId="{7AB880E1-70C9-4CBA-9F48-67103F678C1E}" type="pres">
      <dgm:prSet presAssocID="{8706B7BE-9403-4B42-8B68-712460DB03E4}" presName="connectorText" presStyleLbl="sibTrans2D1" presStyleIdx="3" presStyleCnt="7"/>
      <dgm:spPr/>
      <dgm:t>
        <a:bodyPr/>
        <a:lstStyle/>
        <a:p>
          <a:endParaRPr lang="cs-CZ"/>
        </a:p>
      </dgm:t>
    </dgm:pt>
    <dgm:pt modelId="{D5D621F9-994A-412F-ADF3-38D12F9D8EAA}" type="pres">
      <dgm:prSet presAssocID="{F4159F80-C976-4587-802C-0DB893F4A1B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9CAE38-C0B5-426A-959A-EBFB8B41721C}" type="pres">
      <dgm:prSet presAssocID="{CC13EE56-8272-4823-8FE5-E1F28F79B879}" presName="sibTrans" presStyleLbl="sibTrans2D1" presStyleIdx="4" presStyleCnt="7"/>
      <dgm:spPr/>
      <dgm:t>
        <a:bodyPr/>
        <a:lstStyle/>
        <a:p>
          <a:endParaRPr lang="cs-CZ"/>
        </a:p>
      </dgm:t>
    </dgm:pt>
    <dgm:pt modelId="{562376C4-C972-4534-BB23-A0B1D154DB04}" type="pres">
      <dgm:prSet presAssocID="{CC13EE56-8272-4823-8FE5-E1F28F79B879}" presName="connectorText" presStyleLbl="sibTrans2D1" presStyleIdx="4" presStyleCnt="7"/>
      <dgm:spPr/>
      <dgm:t>
        <a:bodyPr/>
        <a:lstStyle/>
        <a:p>
          <a:endParaRPr lang="cs-CZ"/>
        </a:p>
      </dgm:t>
    </dgm:pt>
    <dgm:pt modelId="{FF15C227-71C3-4DBA-A47E-8BDE2863FDFC}" type="pres">
      <dgm:prSet presAssocID="{175E4B82-3BEF-4E53-944D-D4328C7A192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7D6D6F3-FCC9-41EB-9B9B-C76088660ECE}" type="pres">
      <dgm:prSet presAssocID="{3224097A-4A6D-4596-A81C-0372A575F0AA}" presName="sibTrans" presStyleLbl="sibTrans2D1" presStyleIdx="5" presStyleCnt="7"/>
      <dgm:spPr/>
      <dgm:t>
        <a:bodyPr/>
        <a:lstStyle/>
        <a:p>
          <a:endParaRPr lang="cs-CZ"/>
        </a:p>
      </dgm:t>
    </dgm:pt>
    <dgm:pt modelId="{CF6D3AA4-87FA-4D00-8E6B-58604EA1AEAD}" type="pres">
      <dgm:prSet presAssocID="{3224097A-4A6D-4596-A81C-0372A575F0AA}" presName="connectorText" presStyleLbl="sibTrans2D1" presStyleIdx="5" presStyleCnt="7"/>
      <dgm:spPr/>
      <dgm:t>
        <a:bodyPr/>
        <a:lstStyle/>
        <a:p>
          <a:endParaRPr lang="cs-CZ"/>
        </a:p>
      </dgm:t>
    </dgm:pt>
    <dgm:pt modelId="{90991817-E21F-4901-98DA-825108CCF68E}" type="pres">
      <dgm:prSet presAssocID="{B1AA8125-59D5-494A-9F91-B98130E25EF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E211BBF-0F3F-4419-B46E-5344D1EF62EB}" type="pres">
      <dgm:prSet presAssocID="{3FE71BE0-40E3-424E-9BB4-11CE55C1F1AD}" presName="sibTrans" presStyleLbl="sibTrans2D1" presStyleIdx="6" presStyleCnt="7"/>
      <dgm:spPr/>
      <dgm:t>
        <a:bodyPr/>
        <a:lstStyle/>
        <a:p>
          <a:endParaRPr lang="cs-CZ"/>
        </a:p>
      </dgm:t>
    </dgm:pt>
    <dgm:pt modelId="{78E3E3ED-7E99-4D88-9D81-ACE962287F13}" type="pres">
      <dgm:prSet presAssocID="{3FE71BE0-40E3-424E-9BB4-11CE55C1F1AD}" presName="connectorText" presStyleLbl="sibTrans2D1" presStyleIdx="6" presStyleCnt="7"/>
      <dgm:spPr/>
      <dgm:t>
        <a:bodyPr/>
        <a:lstStyle/>
        <a:p>
          <a:endParaRPr lang="cs-CZ"/>
        </a:p>
      </dgm:t>
    </dgm:pt>
  </dgm:ptLst>
  <dgm:cxnLst>
    <dgm:cxn modelId="{7F399442-C410-47D3-9695-7C40D6F6A836}" type="presOf" srcId="{175E4B82-3BEF-4E53-944D-D4328C7A1926}" destId="{FF15C227-71C3-4DBA-A47E-8BDE2863FDFC}" srcOrd="0" destOrd="0" presId="urn:microsoft.com/office/officeart/2005/8/layout/cycle2"/>
    <dgm:cxn modelId="{4A17D27A-3519-42D8-8FEF-4A38898D0E19}" type="presOf" srcId="{283ECCEF-CB49-43BF-A278-7E323F9093ED}" destId="{FB192DD4-2BA2-4ABC-95DD-5C2699D88483}" srcOrd="0" destOrd="0" presId="urn:microsoft.com/office/officeart/2005/8/layout/cycle2"/>
    <dgm:cxn modelId="{F4EE44A4-F481-46A6-BF9C-1F42E0ACD2EF}" srcId="{92CD87C7-F321-4832-A002-A9081D3C13BD}" destId="{283ECCEF-CB49-43BF-A278-7E323F9093ED}" srcOrd="2" destOrd="0" parTransId="{CB5A5CE1-51E0-4326-AC4A-00361D38F4DC}" sibTransId="{A571F009-9A7B-4E87-A950-53FC04060A61}"/>
    <dgm:cxn modelId="{3708EC4D-4F1B-4F61-80DC-AF962DD1806C}" srcId="{92CD87C7-F321-4832-A002-A9081D3C13BD}" destId="{02B6E55B-F1C5-4019-8664-9BD877233478}" srcOrd="0" destOrd="0" parTransId="{E07F05BB-28D8-4EA3-826F-A2DF923AE047}" sibTransId="{ABB32C7D-6DAC-465E-BA3E-4066968F3979}"/>
    <dgm:cxn modelId="{19A7D2AF-8310-43AA-AE17-5BF8A14D93B2}" type="presOf" srcId="{02B6E55B-F1C5-4019-8664-9BD877233478}" destId="{1934EE4E-7C67-4861-BCBD-0822F044C754}" srcOrd="0" destOrd="0" presId="urn:microsoft.com/office/officeart/2005/8/layout/cycle2"/>
    <dgm:cxn modelId="{D54DA7BC-C0C1-4730-B699-8142181179A8}" type="presOf" srcId="{3224097A-4A6D-4596-A81C-0372A575F0AA}" destId="{47D6D6F3-FCC9-41EB-9B9B-C76088660ECE}" srcOrd="0" destOrd="0" presId="urn:microsoft.com/office/officeart/2005/8/layout/cycle2"/>
    <dgm:cxn modelId="{5F442F36-7929-4C29-9FE7-4865BB7B6E00}" srcId="{92CD87C7-F321-4832-A002-A9081D3C13BD}" destId="{B1AA8125-59D5-494A-9F91-B98130E25EF6}" srcOrd="6" destOrd="0" parTransId="{C1897554-7A17-493F-B3E3-6216CABF43F5}" sibTransId="{3FE71BE0-40E3-424E-9BB4-11CE55C1F1AD}"/>
    <dgm:cxn modelId="{CE6C8C17-F14F-486C-B263-FF649B741F9B}" type="presOf" srcId="{ABB32C7D-6DAC-465E-BA3E-4066968F3979}" destId="{813B4EDE-143A-44C5-8461-6397DBF31539}" srcOrd="1" destOrd="0" presId="urn:microsoft.com/office/officeart/2005/8/layout/cycle2"/>
    <dgm:cxn modelId="{F441EFE3-1549-4CC4-BC26-3BB782E7BA6D}" type="presOf" srcId="{A571F009-9A7B-4E87-A950-53FC04060A61}" destId="{F67BCF09-8ED1-4DBC-B8B0-130D73C8A450}" srcOrd="0" destOrd="0" presId="urn:microsoft.com/office/officeart/2005/8/layout/cycle2"/>
    <dgm:cxn modelId="{F12F287E-9BB6-4CF4-883E-040472B464F1}" type="presOf" srcId="{3FE71BE0-40E3-424E-9BB4-11CE55C1F1AD}" destId="{78E3E3ED-7E99-4D88-9D81-ACE962287F13}" srcOrd="1" destOrd="0" presId="urn:microsoft.com/office/officeart/2005/8/layout/cycle2"/>
    <dgm:cxn modelId="{532C3F18-9046-4508-AC14-716DADC0383A}" srcId="{92CD87C7-F321-4832-A002-A9081D3C13BD}" destId="{F4159F80-C976-4587-802C-0DB893F4A1B7}" srcOrd="4" destOrd="0" parTransId="{F94A8E5E-F56E-4229-BF6C-B20BA6E40CF1}" sibTransId="{CC13EE56-8272-4823-8FE5-E1F28F79B879}"/>
    <dgm:cxn modelId="{1A3356F7-C7A6-408A-8A00-B65F0DCF749C}" type="presOf" srcId="{CC13EE56-8272-4823-8FE5-E1F28F79B879}" destId="{749CAE38-C0B5-426A-959A-EBFB8B41721C}" srcOrd="0" destOrd="0" presId="urn:microsoft.com/office/officeart/2005/8/layout/cycle2"/>
    <dgm:cxn modelId="{1978A75B-AF00-4D80-83D2-D3AA1CA68CC3}" type="presOf" srcId="{CC13EE56-8272-4823-8FE5-E1F28F79B879}" destId="{562376C4-C972-4534-BB23-A0B1D154DB04}" srcOrd="1" destOrd="0" presId="urn:microsoft.com/office/officeart/2005/8/layout/cycle2"/>
    <dgm:cxn modelId="{84050989-14A3-4DAB-BAC6-4756F0CFBF8B}" type="presOf" srcId="{ABB32C7D-6DAC-465E-BA3E-4066968F3979}" destId="{084186F7-F5A9-4E5B-B14D-E897A06BC1E1}" srcOrd="0" destOrd="0" presId="urn:microsoft.com/office/officeart/2005/8/layout/cycle2"/>
    <dgm:cxn modelId="{6542785C-CB5E-4628-AD47-A6C1A1DC0C95}" type="presOf" srcId="{A571F009-9A7B-4E87-A950-53FC04060A61}" destId="{F8417A75-3CEE-4575-B989-3A1EA5BE94CC}" srcOrd="1" destOrd="0" presId="urn:microsoft.com/office/officeart/2005/8/layout/cycle2"/>
    <dgm:cxn modelId="{2858ACB0-A2E3-45AB-A946-5D563AD90AF3}" type="presOf" srcId="{F4159F80-C976-4587-802C-0DB893F4A1B7}" destId="{D5D621F9-994A-412F-ADF3-38D12F9D8EAA}" srcOrd="0" destOrd="0" presId="urn:microsoft.com/office/officeart/2005/8/layout/cycle2"/>
    <dgm:cxn modelId="{79494D6D-1C15-4B3F-90BB-9E5231216587}" type="presOf" srcId="{3224097A-4A6D-4596-A81C-0372A575F0AA}" destId="{CF6D3AA4-87FA-4D00-8E6B-58604EA1AEAD}" srcOrd="1" destOrd="0" presId="urn:microsoft.com/office/officeart/2005/8/layout/cycle2"/>
    <dgm:cxn modelId="{6ED044F6-4F85-4FE9-980D-3B2422BB3062}" type="presOf" srcId="{A9966D83-4BB1-4511-A6A5-EB5D8D192834}" destId="{BBC623AE-8D69-45F6-AB2A-A1996D9E629C}" srcOrd="0" destOrd="0" presId="urn:microsoft.com/office/officeart/2005/8/layout/cycle2"/>
    <dgm:cxn modelId="{8F641C52-7C78-4362-A837-354462E6D378}" type="presOf" srcId="{8706B7BE-9403-4B42-8B68-712460DB03E4}" destId="{7AB880E1-70C9-4CBA-9F48-67103F678C1E}" srcOrd="1" destOrd="0" presId="urn:microsoft.com/office/officeart/2005/8/layout/cycle2"/>
    <dgm:cxn modelId="{BE054D75-B544-474E-9222-F135407DDBF1}" srcId="{92CD87C7-F321-4832-A002-A9081D3C13BD}" destId="{175E4B82-3BEF-4E53-944D-D4328C7A1926}" srcOrd="5" destOrd="0" parTransId="{E1B080DC-E807-4590-ABBE-5118CF062373}" sibTransId="{3224097A-4A6D-4596-A81C-0372A575F0AA}"/>
    <dgm:cxn modelId="{37A6322D-CAB0-45EB-BE80-ADEE1159CCFF}" type="presOf" srcId="{3FE71BE0-40E3-424E-9BB4-11CE55C1F1AD}" destId="{2E211BBF-0F3F-4419-B46E-5344D1EF62EB}" srcOrd="0" destOrd="0" presId="urn:microsoft.com/office/officeart/2005/8/layout/cycle2"/>
    <dgm:cxn modelId="{696008EC-C5AD-4B41-B31E-D2792E5755B8}" type="presOf" srcId="{2F5120F5-9171-4BF9-B0FD-F594001CD250}" destId="{1C8ED110-0F68-4EF7-9AEE-D46B81D784E0}" srcOrd="1" destOrd="0" presId="urn:microsoft.com/office/officeart/2005/8/layout/cycle2"/>
    <dgm:cxn modelId="{5EA16078-11EA-4549-AA87-CD8FFA9EBB03}" type="presOf" srcId="{851403D5-A973-4B96-9010-09A9242046C4}" destId="{E92A864C-A30B-47BB-B9D2-EAE30BB8FF7E}" srcOrd="0" destOrd="0" presId="urn:microsoft.com/office/officeart/2005/8/layout/cycle2"/>
    <dgm:cxn modelId="{B536D15B-F25B-4BAD-BA6D-278C033D64E1}" srcId="{92CD87C7-F321-4832-A002-A9081D3C13BD}" destId="{A9966D83-4BB1-4511-A6A5-EB5D8D192834}" srcOrd="1" destOrd="0" parTransId="{F44C30CC-E223-4B71-A38F-52CDF54246DB}" sibTransId="{2F5120F5-9171-4BF9-B0FD-F594001CD250}"/>
    <dgm:cxn modelId="{989C8BE9-E589-49F5-B707-60237AE78231}" type="presOf" srcId="{B1AA8125-59D5-494A-9F91-B98130E25EF6}" destId="{90991817-E21F-4901-98DA-825108CCF68E}" srcOrd="0" destOrd="0" presId="urn:microsoft.com/office/officeart/2005/8/layout/cycle2"/>
    <dgm:cxn modelId="{A1136D5F-30D1-4EDB-87CB-6ECF50803489}" type="presOf" srcId="{2F5120F5-9171-4BF9-B0FD-F594001CD250}" destId="{2B6FAA43-ABDC-41D5-AB87-FB86A0DFB51A}" srcOrd="0" destOrd="0" presId="urn:microsoft.com/office/officeart/2005/8/layout/cycle2"/>
    <dgm:cxn modelId="{20368E28-1007-4017-9423-BBC209E5F2CF}" srcId="{92CD87C7-F321-4832-A002-A9081D3C13BD}" destId="{851403D5-A973-4B96-9010-09A9242046C4}" srcOrd="3" destOrd="0" parTransId="{82349AC5-DA90-4289-B34F-0360E12BA1FC}" sibTransId="{8706B7BE-9403-4B42-8B68-712460DB03E4}"/>
    <dgm:cxn modelId="{1A325E28-6179-4BC7-97F9-56BC6B82B755}" type="presOf" srcId="{8706B7BE-9403-4B42-8B68-712460DB03E4}" destId="{E841C763-16F6-4CC4-8195-A9A3DD07F6CC}" srcOrd="0" destOrd="0" presId="urn:microsoft.com/office/officeart/2005/8/layout/cycle2"/>
    <dgm:cxn modelId="{2ADC2F9A-3FC6-4FC0-9E2F-B75627FDD1DF}" type="presOf" srcId="{92CD87C7-F321-4832-A002-A9081D3C13BD}" destId="{99CF6813-DCA9-462C-8921-D0BFDE4383A1}" srcOrd="0" destOrd="0" presId="urn:microsoft.com/office/officeart/2005/8/layout/cycle2"/>
    <dgm:cxn modelId="{FB17D871-BE4D-4C57-97B6-18E660652056}" type="presParOf" srcId="{99CF6813-DCA9-462C-8921-D0BFDE4383A1}" destId="{1934EE4E-7C67-4861-BCBD-0822F044C754}" srcOrd="0" destOrd="0" presId="urn:microsoft.com/office/officeart/2005/8/layout/cycle2"/>
    <dgm:cxn modelId="{67E24F28-84AC-451B-9001-176047D72C24}" type="presParOf" srcId="{99CF6813-DCA9-462C-8921-D0BFDE4383A1}" destId="{084186F7-F5A9-4E5B-B14D-E897A06BC1E1}" srcOrd="1" destOrd="0" presId="urn:microsoft.com/office/officeart/2005/8/layout/cycle2"/>
    <dgm:cxn modelId="{F13FB8B6-280C-4EEF-9B28-35051C68F06D}" type="presParOf" srcId="{084186F7-F5A9-4E5B-B14D-E897A06BC1E1}" destId="{813B4EDE-143A-44C5-8461-6397DBF31539}" srcOrd="0" destOrd="0" presId="urn:microsoft.com/office/officeart/2005/8/layout/cycle2"/>
    <dgm:cxn modelId="{56F0B3BD-563C-4903-8B4C-EB9E7364A873}" type="presParOf" srcId="{99CF6813-DCA9-462C-8921-D0BFDE4383A1}" destId="{BBC623AE-8D69-45F6-AB2A-A1996D9E629C}" srcOrd="2" destOrd="0" presId="urn:microsoft.com/office/officeart/2005/8/layout/cycle2"/>
    <dgm:cxn modelId="{C5FE67BD-9B1A-4EDD-B940-7C60CD4AD3CA}" type="presParOf" srcId="{99CF6813-DCA9-462C-8921-D0BFDE4383A1}" destId="{2B6FAA43-ABDC-41D5-AB87-FB86A0DFB51A}" srcOrd="3" destOrd="0" presId="urn:microsoft.com/office/officeart/2005/8/layout/cycle2"/>
    <dgm:cxn modelId="{59CD897D-7404-4B35-88D3-6E826C58A418}" type="presParOf" srcId="{2B6FAA43-ABDC-41D5-AB87-FB86A0DFB51A}" destId="{1C8ED110-0F68-4EF7-9AEE-D46B81D784E0}" srcOrd="0" destOrd="0" presId="urn:microsoft.com/office/officeart/2005/8/layout/cycle2"/>
    <dgm:cxn modelId="{5ECD78B7-406A-4EE3-A82F-9C5FA3B2B011}" type="presParOf" srcId="{99CF6813-DCA9-462C-8921-D0BFDE4383A1}" destId="{FB192DD4-2BA2-4ABC-95DD-5C2699D88483}" srcOrd="4" destOrd="0" presId="urn:microsoft.com/office/officeart/2005/8/layout/cycle2"/>
    <dgm:cxn modelId="{09EB6CDB-66C7-4552-B3DF-29378B07CE35}" type="presParOf" srcId="{99CF6813-DCA9-462C-8921-D0BFDE4383A1}" destId="{F67BCF09-8ED1-4DBC-B8B0-130D73C8A450}" srcOrd="5" destOrd="0" presId="urn:microsoft.com/office/officeart/2005/8/layout/cycle2"/>
    <dgm:cxn modelId="{CC4217A3-1EAB-433E-9EBB-401357F91126}" type="presParOf" srcId="{F67BCF09-8ED1-4DBC-B8B0-130D73C8A450}" destId="{F8417A75-3CEE-4575-B989-3A1EA5BE94CC}" srcOrd="0" destOrd="0" presId="urn:microsoft.com/office/officeart/2005/8/layout/cycle2"/>
    <dgm:cxn modelId="{6FAB8A00-CABC-4573-80CD-9EE470C51F37}" type="presParOf" srcId="{99CF6813-DCA9-462C-8921-D0BFDE4383A1}" destId="{E92A864C-A30B-47BB-B9D2-EAE30BB8FF7E}" srcOrd="6" destOrd="0" presId="urn:microsoft.com/office/officeart/2005/8/layout/cycle2"/>
    <dgm:cxn modelId="{623B031C-C7E5-4F89-8194-5A911DC8C6A6}" type="presParOf" srcId="{99CF6813-DCA9-462C-8921-D0BFDE4383A1}" destId="{E841C763-16F6-4CC4-8195-A9A3DD07F6CC}" srcOrd="7" destOrd="0" presId="urn:microsoft.com/office/officeart/2005/8/layout/cycle2"/>
    <dgm:cxn modelId="{61550CB0-16E7-4875-B1DD-D77519A6DDA8}" type="presParOf" srcId="{E841C763-16F6-4CC4-8195-A9A3DD07F6CC}" destId="{7AB880E1-70C9-4CBA-9F48-67103F678C1E}" srcOrd="0" destOrd="0" presId="urn:microsoft.com/office/officeart/2005/8/layout/cycle2"/>
    <dgm:cxn modelId="{40559599-12D3-4042-82E0-EAD0862158FA}" type="presParOf" srcId="{99CF6813-DCA9-462C-8921-D0BFDE4383A1}" destId="{D5D621F9-994A-412F-ADF3-38D12F9D8EAA}" srcOrd="8" destOrd="0" presId="urn:microsoft.com/office/officeart/2005/8/layout/cycle2"/>
    <dgm:cxn modelId="{8A0D4659-F70E-41DC-8E7D-05FDF504F5C3}" type="presParOf" srcId="{99CF6813-DCA9-462C-8921-D0BFDE4383A1}" destId="{749CAE38-C0B5-426A-959A-EBFB8B41721C}" srcOrd="9" destOrd="0" presId="urn:microsoft.com/office/officeart/2005/8/layout/cycle2"/>
    <dgm:cxn modelId="{A203B98E-56E7-4471-B0EC-6BEB93E62AAF}" type="presParOf" srcId="{749CAE38-C0B5-426A-959A-EBFB8B41721C}" destId="{562376C4-C972-4534-BB23-A0B1D154DB04}" srcOrd="0" destOrd="0" presId="urn:microsoft.com/office/officeart/2005/8/layout/cycle2"/>
    <dgm:cxn modelId="{95B5D7E2-5A77-400F-8950-951A36A9D228}" type="presParOf" srcId="{99CF6813-DCA9-462C-8921-D0BFDE4383A1}" destId="{FF15C227-71C3-4DBA-A47E-8BDE2863FDFC}" srcOrd="10" destOrd="0" presId="urn:microsoft.com/office/officeart/2005/8/layout/cycle2"/>
    <dgm:cxn modelId="{D11FACEE-563A-4F2A-A1D2-20B48C788D9D}" type="presParOf" srcId="{99CF6813-DCA9-462C-8921-D0BFDE4383A1}" destId="{47D6D6F3-FCC9-41EB-9B9B-C76088660ECE}" srcOrd="11" destOrd="0" presId="urn:microsoft.com/office/officeart/2005/8/layout/cycle2"/>
    <dgm:cxn modelId="{46071BBC-7C19-43D6-8A25-189D10E55129}" type="presParOf" srcId="{47D6D6F3-FCC9-41EB-9B9B-C76088660ECE}" destId="{CF6D3AA4-87FA-4D00-8E6B-58604EA1AEAD}" srcOrd="0" destOrd="0" presId="urn:microsoft.com/office/officeart/2005/8/layout/cycle2"/>
    <dgm:cxn modelId="{096E4134-4DAC-435B-A111-946CE918757F}" type="presParOf" srcId="{99CF6813-DCA9-462C-8921-D0BFDE4383A1}" destId="{90991817-E21F-4901-98DA-825108CCF68E}" srcOrd="12" destOrd="0" presId="urn:microsoft.com/office/officeart/2005/8/layout/cycle2"/>
    <dgm:cxn modelId="{CC86CAD6-F0BE-4E02-B288-1F512078717E}" type="presParOf" srcId="{99CF6813-DCA9-462C-8921-D0BFDE4383A1}" destId="{2E211BBF-0F3F-4419-B46E-5344D1EF62EB}" srcOrd="13" destOrd="0" presId="urn:microsoft.com/office/officeart/2005/8/layout/cycle2"/>
    <dgm:cxn modelId="{484F0C5D-1D59-4DD0-857F-B00C4FC6F7DE}" type="presParOf" srcId="{2E211BBF-0F3F-4419-B46E-5344D1EF62EB}" destId="{78E3E3ED-7E99-4D88-9D81-ACE962287F1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34EE4E-7C67-4861-BCBD-0822F044C754}">
      <dsp:nvSpPr>
        <dsp:cNvPr id="0" name=""/>
        <dsp:cNvSpPr/>
      </dsp:nvSpPr>
      <dsp:spPr>
        <a:xfrm>
          <a:off x="3547343" y="2169"/>
          <a:ext cx="1258241" cy="12582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bolete</a:t>
          </a:r>
          <a:endParaRPr lang="cs-CZ" sz="2400" kern="1200" dirty="0"/>
        </a:p>
      </dsp:txBody>
      <dsp:txXfrm>
        <a:off x="3547343" y="2169"/>
        <a:ext cx="1258241" cy="1258241"/>
      </dsp:txXfrm>
    </dsp:sp>
    <dsp:sp modelId="{084186F7-F5A9-4E5B-B14D-E897A06BC1E1}">
      <dsp:nvSpPr>
        <dsp:cNvPr id="0" name=""/>
        <dsp:cNvSpPr/>
      </dsp:nvSpPr>
      <dsp:spPr>
        <a:xfrm rot="1542857">
          <a:off x="4851745" y="824649"/>
          <a:ext cx="334276" cy="4246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/>
        </a:p>
      </dsp:txBody>
      <dsp:txXfrm rot="1542857">
        <a:off x="4851745" y="824649"/>
        <a:ext cx="334276" cy="424656"/>
      </dsp:txXfrm>
    </dsp:sp>
    <dsp:sp modelId="{BBC623AE-8D69-45F6-AB2A-A1996D9E629C}">
      <dsp:nvSpPr>
        <dsp:cNvPr id="0" name=""/>
        <dsp:cNvSpPr/>
      </dsp:nvSpPr>
      <dsp:spPr>
        <a:xfrm>
          <a:off x="5249230" y="821754"/>
          <a:ext cx="1258241" cy="12582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fly</a:t>
          </a:r>
          <a:r>
            <a:rPr lang="cs-CZ" sz="2400" kern="1200" dirty="0" smtClean="0"/>
            <a:t> </a:t>
          </a:r>
          <a:r>
            <a:rPr lang="cs-CZ" sz="2400" kern="1200" dirty="0" err="1" smtClean="0"/>
            <a:t>agaric</a:t>
          </a:r>
          <a:endParaRPr lang="cs-CZ" sz="2400" kern="1200" dirty="0"/>
        </a:p>
      </dsp:txBody>
      <dsp:txXfrm>
        <a:off x="5249230" y="821754"/>
        <a:ext cx="1258241" cy="1258241"/>
      </dsp:txXfrm>
    </dsp:sp>
    <dsp:sp modelId="{2B6FAA43-ABDC-41D5-AB87-FB86A0DFB51A}">
      <dsp:nvSpPr>
        <dsp:cNvPr id="0" name=""/>
        <dsp:cNvSpPr/>
      </dsp:nvSpPr>
      <dsp:spPr>
        <a:xfrm rot="4599018">
          <a:off x="5923979" y="2157926"/>
          <a:ext cx="345091" cy="4246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/>
        </a:p>
      </dsp:txBody>
      <dsp:txXfrm rot="4599018">
        <a:off x="5923979" y="2157926"/>
        <a:ext cx="345091" cy="424656"/>
      </dsp:txXfrm>
    </dsp:sp>
    <dsp:sp modelId="{FB192DD4-2BA2-4ABC-95DD-5C2699D88483}">
      <dsp:nvSpPr>
        <dsp:cNvPr id="0" name=""/>
        <dsp:cNvSpPr/>
      </dsp:nvSpPr>
      <dsp:spPr>
        <a:xfrm>
          <a:off x="5690089" y="2679519"/>
          <a:ext cx="1258241" cy="12582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blue</a:t>
          </a:r>
          <a:endParaRPr lang="cs-CZ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berry</a:t>
          </a:r>
          <a:endParaRPr lang="cs-CZ" sz="2400" kern="1200" dirty="0"/>
        </a:p>
      </dsp:txBody>
      <dsp:txXfrm>
        <a:off x="5690089" y="2679519"/>
        <a:ext cx="1258241" cy="1258241"/>
      </dsp:txXfrm>
    </dsp:sp>
    <dsp:sp modelId="{F67BCF09-8ED1-4DBC-B8B0-130D73C8A450}">
      <dsp:nvSpPr>
        <dsp:cNvPr id="0" name=""/>
        <dsp:cNvSpPr/>
      </dsp:nvSpPr>
      <dsp:spPr>
        <a:xfrm rot="7761837">
          <a:off x="5558851" y="3819328"/>
          <a:ext cx="334454" cy="4246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/>
        </a:p>
      </dsp:txBody>
      <dsp:txXfrm rot="7761837">
        <a:off x="5558851" y="3819328"/>
        <a:ext cx="334454" cy="424656"/>
      </dsp:txXfrm>
    </dsp:sp>
    <dsp:sp modelId="{E92A864C-A30B-47BB-B9D2-EAE30BB8FF7E}">
      <dsp:nvSpPr>
        <dsp:cNvPr id="0" name=""/>
        <dsp:cNvSpPr/>
      </dsp:nvSpPr>
      <dsp:spPr>
        <a:xfrm>
          <a:off x="4491819" y="4140189"/>
          <a:ext cx="1258241" cy="12582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rasp</a:t>
          </a:r>
          <a:endParaRPr lang="cs-CZ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berry</a:t>
          </a:r>
          <a:endParaRPr lang="cs-CZ" sz="2400" kern="1200" dirty="0"/>
        </a:p>
      </dsp:txBody>
      <dsp:txXfrm>
        <a:off x="4491819" y="4140189"/>
        <a:ext cx="1258241" cy="1258241"/>
      </dsp:txXfrm>
    </dsp:sp>
    <dsp:sp modelId="{E841C763-16F6-4CC4-8195-A9A3DD07F6CC}">
      <dsp:nvSpPr>
        <dsp:cNvPr id="0" name=""/>
        <dsp:cNvSpPr/>
      </dsp:nvSpPr>
      <dsp:spPr>
        <a:xfrm rot="10800000">
          <a:off x="4018786" y="4556981"/>
          <a:ext cx="334276" cy="4246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/>
        </a:p>
      </dsp:txBody>
      <dsp:txXfrm rot="10800000">
        <a:off x="4018786" y="4556981"/>
        <a:ext cx="334276" cy="424656"/>
      </dsp:txXfrm>
    </dsp:sp>
    <dsp:sp modelId="{D5D621F9-994A-412F-ADF3-38D12F9D8EAA}">
      <dsp:nvSpPr>
        <dsp:cNvPr id="0" name=""/>
        <dsp:cNvSpPr/>
      </dsp:nvSpPr>
      <dsp:spPr>
        <a:xfrm>
          <a:off x="2602867" y="4140189"/>
          <a:ext cx="1258241" cy="12582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cran</a:t>
          </a:r>
          <a:endParaRPr lang="cs-CZ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berry</a:t>
          </a:r>
          <a:endParaRPr lang="cs-CZ" sz="2400" kern="1200" dirty="0"/>
        </a:p>
      </dsp:txBody>
      <dsp:txXfrm>
        <a:off x="2602867" y="4140189"/>
        <a:ext cx="1258241" cy="1258241"/>
      </dsp:txXfrm>
    </dsp:sp>
    <dsp:sp modelId="{749CAE38-C0B5-426A-959A-EBFB8B41721C}">
      <dsp:nvSpPr>
        <dsp:cNvPr id="0" name=""/>
        <dsp:cNvSpPr/>
      </dsp:nvSpPr>
      <dsp:spPr>
        <a:xfrm rot="13885714">
          <a:off x="2481876" y="3825957"/>
          <a:ext cx="334276" cy="4246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/>
        </a:p>
      </dsp:txBody>
      <dsp:txXfrm rot="13885714">
        <a:off x="2481876" y="3825957"/>
        <a:ext cx="334276" cy="424656"/>
      </dsp:txXfrm>
    </dsp:sp>
    <dsp:sp modelId="{FF15C227-71C3-4DBA-A47E-8BDE2863FDFC}">
      <dsp:nvSpPr>
        <dsp:cNvPr id="0" name=""/>
        <dsp:cNvSpPr/>
      </dsp:nvSpPr>
      <dsp:spPr>
        <a:xfrm>
          <a:off x="1425124" y="2663347"/>
          <a:ext cx="1258241" cy="12582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strawberry</a:t>
          </a:r>
          <a:endParaRPr lang="cs-CZ" sz="2400" kern="1200" dirty="0"/>
        </a:p>
      </dsp:txBody>
      <dsp:txXfrm>
        <a:off x="1425124" y="2663347"/>
        <a:ext cx="1258241" cy="1258241"/>
      </dsp:txXfrm>
    </dsp:sp>
    <dsp:sp modelId="{47D6D6F3-FCC9-41EB-9B9B-C76088660ECE}">
      <dsp:nvSpPr>
        <dsp:cNvPr id="0" name=""/>
        <dsp:cNvSpPr/>
      </dsp:nvSpPr>
      <dsp:spPr>
        <a:xfrm rot="16971429">
          <a:off x="2095167" y="2168566"/>
          <a:ext cx="334276" cy="4246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/>
        </a:p>
      </dsp:txBody>
      <dsp:txXfrm rot="16971429">
        <a:off x="2095167" y="2168566"/>
        <a:ext cx="334276" cy="424656"/>
      </dsp:txXfrm>
    </dsp:sp>
    <dsp:sp modelId="{90991817-E21F-4901-98DA-825108CCF68E}">
      <dsp:nvSpPr>
        <dsp:cNvPr id="0" name=""/>
        <dsp:cNvSpPr/>
      </dsp:nvSpPr>
      <dsp:spPr>
        <a:xfrm>
          <a:off x="1845456" y="821754"/>
          <a:ext cx="1258241" cy="12582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blackberry</a:t>
          </a:r>
          <a:endParaRPr lang="cs-CZ" sz="2400" kern="1200" dirty="0"/>
        </a:p>
      </dsp:txBody>
      <dsp:txXfrm>
        <a:off x="1845456" y="821754"/>
        <a:ext cx="1258241" cy="1258241"/>
      </dsp:txXfrm>
    </dsp:sp>
    <dsp:sp modelId="{2E211BBF-0F3F-4419-B46E-5344D1EF62EB}">
      <dsp:nvSpPr>
        <dsp:cNvPr id="0" name=""/>
        <dsp:cNvSpPr/>
      </dsp:nvSpPr>
      <dsp:spPr>
        <a:xfrm rot="20057143">
          <a:off x="3149858" y="832859"/>
          <a:ext cx="334276" cy="4246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/>
        </a:p>
      </dsp:txBody>
      <dsp:txXfrm rot="20057143">
        <a:off x="3149858" y="832859"/>
        <a:ext cx="334276" cy="424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6FF4764-C825-4207-AB39-66109E0CAFC2}" type="datetimeFigureOut">
              <a:rPr lang="cs-CZ" smtClean="0"/>
              <a:pPr/>
              <a:t>27.11.2016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906D317-7A0D-4856-AE62-056ADC863B4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JanaU\Desktop\Projekt%20prosinec%20forest\The%20World&#8217;s%20Most%20Amazing%20Trees%5b1%5d.wmv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microsoft.com/office/2007/relationships/diagramDrawing" Target="../diagrams/drawing1.xml"/><Relationship Id="rId4" Type="http://schemas.openxmlformats.org/officeDocument/2006/relationships/image" Target="../media/image68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les-hl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26779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115616" y="1124744"/>
            <a:ext cx="7524000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6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Forests</a:t>
            </a:r>
            <a:r>
              <a:rPr lang="cs-CZ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cs-CZ" sz="6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cs-CZ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cs-CZ" sz="6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woods</a:t>
            </a:r>
            <a:endParaRPr lang="cs-CZ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1280px-Fluss_Dja_Somalo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5016" cy="5661248"/>
          </a:xfrm>
          <a:prstGeom prst="round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near the equator</a:t>
            </a:r>
            <a:endParaRPr lang="cs-CZ" sz="3200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tropical and subtropical forest biome, jungle.</a:t>
            </a:r>
            <a:endParaRPr lang="cs-CZ" sz="3200" b="1" dirty="0" smtClean="0">
              <a:solidFill>
                <a:srgbClr val="0000FF"/>
              </a:solidFill>
            </a:endParaRPr>
          </a:p>
          <a:p>
            <a:r>
              <a:rPr lang="cs-CZ" sz="3200" b="1" dirty="0" err="1" smtClean="0">
                <a:solidFill>
                  <a:srgbClr val="FF0000"/>
                </a:solidFill>
              </a:rPr>
              <a:t>high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</a:rPr>
              <a:t>rainfall</a:t>
            </a:r>
            <a:endParaRPr lang="cs-CZ" sz="3200" b="1" dirty="0" smtClean="0">
              <a:solidFill>
                <a:srgbClr val="FF0000"/>
              </a:solidFill>
            </a:endParaRPr>
          </a:p>
          <a:p>
            <a:r>
              <a:rPr lang="cs-CZ" sz="3200" b="1" dirty="0" err="1" smtClean="0">
                <a:solidFill>
                  <a:srgbClr val="0000FF"/>
                </a:solidFill>
              </a:rPr>
              <a:t>warm</a:t>
            </a:r>
            <a:r>
              <a:rPr lang="cs-CZ" sz="3200" b="1" dirty="0" smtClean="0">
                <a:solidFill>
                  <a:srgbClr val="0000FF"/>
                </a:solidFill>
              </a:rPr>
              <a:t> </a:t>
            </a:r>
            <a:r>
              <a:rPr lang="cs-CZ" sz="3200" b="1" dirty="0" err="1" smtClean="0">
                <a:solidFill>
                  <a:srgbClr val="0000FF"/>
                </a:solidFill>
              </a:rPr>
              <a:t>summer</a:t>
            </a:r>
            <a:r>
              <a:rPr lang="cs-CZ" sz="3200" b="1" dirty="0" smtClean="0">
                <a:solidFill>
                  <a:srgbClr val="0000FF"/>
                </a:solidFill>
              </a:rPr>
              <a:t> </a:t>
            </a:r>
            <a:r>
              <a:rPr lang="cs-CZ" sz="3200" b="1" dirty="0" err="1" smtClean="0">
                <a:solidFill>
                  <a:srgbClr val="0000FF"/>
                </a:solidFill>
              </a:rPr>
              <a:t>wet</a:t>
            </a:r>
            <a:r>
              <a:rPr lang="cs-CZ" sz="3200" b="1" dirty="0" smtClean="0">
                <a:solidFill>
                  <a:srgbClr val="0000FF"/>
                </a:solidFill>
              </a:rPr>
              <a:t> </a:t>
            </a:r>
            <a:r>
              <a:rPr lang="cs-CZ" sz="3200" b="1" dirty="0" err="1" smtClean="0">
                <a:solidFill>
                  <a:srgbClr val="0000FF"/>
                </a:solidFill>
              </a:rPr>
              <a:t>season</a:t>
            </a:r>
            <a:endParaRPr lang="cs-CZ" sz="3200" b="1" dirty="0" smtClean="0">
              <a:solidFill>
                <a:srgbClr val="0000FF"/>
              </a:solidFill>
            </a:endParaRPr>
          </a:p>
          <a:p>
            <a:r>
              <a:rPr lang="cs-CZ" sz="3200" b="1" dirty="0" err="1" smtClean="0">
                <a:solidFill>
                  <a:srgbClr val="FF0000"/>
                </a:solidFill>
              </a:rPr>
              <a:t>cooler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</a:rPr>
              <a:t>winter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</a:rPr>
              <a:t>dry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</a:rPr>
              <a:t>season</a:t>
            </a:r>
            <a:endParaRPr lang="cs-CZ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have a monsoon or wet savannah climate</a:t>
            </a:r>
            <a:r>
              <a:rPr lang="cs-CZ" sz="3200" b="1" dirty="0" smtClean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cs-CZ" b="1" dirty="0" smtClean="0"/>
              <a:t>                   </a:t>
            </a:r>
            <a:r>
              <a:rPr lang="cs-CZ" b="1" dirty="0" err="1" smtClean="0">
                <a:solidFill>
                  <a:srgbClr val="0000FF"/>
                </a:solidFill>
              </a:rPr>
              <a:t>Tropical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forest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5" name="Obrázek 4" descr="440px-800px-tropical_wet_fores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5484196"/>
            <a:ext cx="2772816" cy="1373804"/>
          </a:xfrm>
          <a:prstGeom prst="round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forest-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3492500" cy="2616200"/>
          </a:xfrm>
          <a:prstGeom prst="round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>
                <a:solidFill>
                  <a:srgbClr val="0000FF"/>
                </a:solidFill>
              </a:rPr>
              <a:t>Rainforest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life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5" name="Obrázek 4" descr="A-Brazilian-Xingu-indian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573016"/>
            <a:ext cx="3816424" cy="2289855"/>
          </a:xfrm>
          <a:prstGeom prst="roundRect">
            <a:avLst/>
          </a:prstGeom>
        </p:spPr>
      </p:pic>
      <p:pic>
        <p:nvPicPr>
          <p:cNvPr id="7" name="Obrázek 6" descr="rainforest chi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8344" y="4653136"/>
            <a:ext cx="2635060" cy="1996058"/>
          </a:xfrm>
          <a:prstGeom prst="roundRect">
            <a:avLst/>
          </a:prstGeom>
        </p:spPr>
      </p:pic>
      <p:pic>
        <p:nvPicPr>
          <p:cNvPr id="8" name="Obrázek 7" descr="south afri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916832"/>
            <a:ext cx="2752080" cy="1548045"/>
          </a:xfrm>
          <a:prstGeom prst="roundRect">
            <a:avLst/>
          </a:prstGeom>
        </p:spPr>
      </p:pic>
      <p:sp>
        <p:nvSpPr>
          <p:cNvPr id="9" name="Obláček 8"/>
          <p:cNvSpPr/>
          <p:nvPr/>
        </p:nvSpPr>
        <p:spPr>
          <a:xfrm>
            <a:off x="6444208" y="692696"/>
            <a:ext cx="2520280" cy="1440160"/>
          </a:xfrm>
          <a:prstGeom prst="cloudCallout">
            <a:avLst>
              <a:gd name="adj1" fmla="val -27395"/>
              <a:gd name="adj2" fmla="val 739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natural</a:t>
            </a:r>
            <a:r>
              <a:rPr lang="cs-CZ" sz="2400" dirty="0" smtClean="0"/>
              <a:t> </a:t>
            </a:r>
            <a:r>
              <a:rPr lang="cs-CZ" sz="2400" dirty="0" err="1" smtClean="0"/>
              <a:t>tribes</a:t>
            </a:r>
            <a:endParaRPr lang="cs-CZ" sz="2400" dirty="0"/>
          </a:p>
        </p:txBody>
      </p:sp>
      <p:pic>
        <p:nvPicPr>
          <p:cNvPr id="10" name="Obrázek 9" descr="36_mgahinga-mountaingorilla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871556"/>
            <a:ext cx="2160240" cy="1477278"/>
          </a:xfrm>
          <a:prstGeom prst="roundRect">
            <a:avLst/>
          </a:prstGeom>
        </p:spPr>
      </p:pic>
      <p:sp>
        <p:nvSpPr>
          <p:cNvPr id="11" name="Obláček 10"/>
          <p:cNvSpPr/>
          <p:nvPr/>
        </p:nvSpPr>
        <p:spPr>
          <a:xfrm>
            <a:off x="755576" y="3789040"/>
            <a:ext cx="2232248" cy="1044696"/>
          </a:xfrm>
          <a:prstGeom prst="cloudCallout">
            <a:avLst>
              <a:gd name="adj1" fmla="val -31292"/>
              <a:gd name="adj2" fmla="val 82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national</a:t>
            </a:r>
            <a:r>
              <a:rPr lang="cs-CZ" sz="2400" dirty="0" smtClean="0"/>
              <a:t> </a:t>
            </a:r>
            <a:r>
              <a:rPr lang="cs-CZ" sz="2400" dirty="0" err="1" smtClean="0"/>
              <a:t>parks</a:t>
            </a:r>
            <a:endParaRPr lang="cs-CZ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elianske_Tat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958662"/>
          </a:xfrm>
          <a:prstGeom prst="round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a low-density forest with plenty of sunlight and limited shade</a:t>
            </a:r>
            <a:r>
              <a:rPr lang="en-US" dirty="0" smtClean="0"/>
              <a:t>.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cs-CZ" b="1" dirty="0" smtClean="0"/>
              <a:t>                        </a:t>
            </a:r>
            <a:r>
              <a:rPr lang="cs-CZ" b="1" dirty="0" err="1" smtClean="0">
                <a:solidFill>
                  <a:srgbClr val="0000FF"/>
                </a:solidFill>
              </a:rPr>
              <a:t>Woodland</a:t>
            </a:r>
            <a:endParaRPr lang="cs-CZ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440px-Limber_pine_woodla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0" y="3284984"/>
            <a:ext cx="4191000" cy="3143250"/>
          </a:xfrm>
          <a:prstGeom prst="round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           </a:t>
            </a:r>
            <a:r>
              <a:rPr lang="cs-CZ" b="1" dirty="0" err="1" smtClean="0">
                <a:solidFill>
                  <a:srgbClr val="0000FF"/>
                </a:solidFill>
              </a:rPr>
              <a:t>Woodland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ecoregions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5" name="Obrázek 4" descr="440px-Bush_in_fo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881" y="1340768"/>
            <a:ext cx="4000991" cy="2664296"/>
          </a:xfrm>
          <a:prstGeom prst="roundRect">
            <a:avLst/>
          </a:prstGeom>
        </p:spPr>
      </p:pic>
      <p:pic>
        <p:nvPicPr>
          <p:cNvPr id="6" name="Obrázek 5" descr="Open_Woodland_in_Illinois_United_Stat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556792"/>
            <a:ext cx="4361294" cy="2448272"/>
          </a:xfrm>
          <a:prstGeom prst="roundRect">
            <a:avLst/>
          </a:prstGeom>
        </p:spPr>
      </p:pic>
      <p:pic>
        <p:nvPicPr>
          <p:cNvPr id="7" name="Obrázek 6" descr="Morton_Arboretum_woodlan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17032"/>
            <a:ext cx="4295745" cy="2811760"/>
          </a:xfrm>
          <a:prstGeom prst="round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869560" cy="5112568"/>
          </a:xfrm>
        </p:spPr>
        <p:txBody>
          <a:bodyPr>
            <a:noAutofit/>
          </a:bodyPr>
          <a:lstStyle/>
          <a:p>
            <a:r>
              <a:rPr lang="cs-CZ" sz="8800" b="1" dirty="0" smtClean="0">
                <a:solidFill>
                  <a:srgbClr val="0000FF"/>
                </a:solidFill>
              </a:rPr>
              <a:t>10 most </a:t>
            </a:r>
            <a:r>
              <a:rPr lang="cs-CZ" sz="8800" b="1" dirty="0" err="1" smtClean="0">
                <a:solidFill>
                  <a:srgbClr val="0000FF"/>
                </a:solidFill>
              </a:rPr>
              <a:t>beautiful</a:t>
            </a:r>
            <a:r>
              <a:rPr lang="cs-CZ" sz="8800" b="1" dirty="0" smtClean="0">
                <a:solidFill>
                  <a:srgbClr val="0000FF"/>
                </a:solidFill>
              </a:rPr>
              <a:t> </a:t>
            </a:r>
            <a:r>
              <a:rPr lang="cs-CZ" sz="8800" b="1" dirty="0" err="1" smtClean="0">
                <a:solidFill>
                  <a:srgbClr val="0000FF"/>
                </a:solidFill>
              </a:rPr>
              <a:t>forests</a:t>
            </a:r>
            <a:r>
              <a:rPr lang="cs-CZ" sz="8800" b="1" dirty="0" smtClean="0">
                <a:solidFill>
                  <a:srgbClr val="0000FF"/>
                </a:solidFill>
              </a:rPr>
              <a:t> in </a:t>
            </a:r>
            <a:r>
              <a:rPr lang="cs-CZ" sz="8800" b="1" dirty="0" err="1" smtClean="0">
                <a:solidFill>
                  <a:srgbClr val="0000FF"/>
                </a:solidFill>
              </a:rPr>
              <a:t>the</a:t>
            </a:r>
            <a:r>
              <a:rPr lang="cs-CZ" sz="8800" b="1" dirty="0" smtClean="0">
                <a:solidFill>
                  <a:srgbClr val="0000FF"/>
                </a:solidFill>
              </a:rPr>
              <a:t> </a:t>
            </a:r>
            <a:r>
              <a:rPr lang="cs-CZ" sz="8800" b="1" dirty="0" err="1" smtClean="0">
                <a:solidFill>
                  <a:srgbClr val="0000FF"/>
                </a:solidFill>
              </a:rPr>
              <a:t>world</a:t>
            </a:r>
            <a:endParaRPr lang="cs-CZ" sz="8800" dirty="0">
              <a:solidFill>
                <a:srgbClr val="0000FF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15616" y="1524000"/>
            <a:ext cx="7571184" cy="4572000"/>
          </a:xfrm>
        </p:spPr>
        <p:txBody>
          <a:bodyPr/>
          <a:lstStyle/>
          <a:p>
            <a:pPr algn="r"/>
            <a:endParaRPr lang="cs-CZ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Sagano-Bamboo-Forest-Japan-stef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4016"/>
          </a:xfrm>
        </p:spPr>
        <p:txBody>
          <a:bodyPr>
            <a:normAutofit fontScale="90000"/>
          </a:bodyPr>
          <a:lstStyle/>
          <a:p>
            <a:pPr algn="ctr"/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5"/>
            <a:r>
              <a:rPr lang="cs-CZ" sz="5500" dirty="0" err="1" smtClean="0"/>
              <a:t>Sagano</a:t>
            </a:r>
            <a:r>
              <a:rPr lang="cs-CZ" sz="5500" dirty="0" smtClean="0"/>
              <a:t> </a:t>
            </a:r>
            <a:r>
              <a:rPr lang="cs-CZ" sz="5500" dirty="0" err="1" smtClean="0"/>
              <a:t>Bamboo</a:t>
            </a:r>
            <a:r>
              <a:rPr lang="cs-CZ" sz="5500" dirty="0" smtClean="0"/>
              <a:t> </a:t>
            </a:r>
            <a:r>
              <a:rPr lang="cs-CZ" sz="5500" dirty="0" err="1" smtClean="0"/>
              <a:t>Forest</a:t>
            </a:r>
            <a:r>
              <a:rPr lang="cs-CZ" sz="5500" dirty="0" smtClean="0"/>
              <a:t> Japan</a:t>
            </a:r>
            <a:endParaRPr lang="cs-CZ" sz="55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2O1EXx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4244" y="240704"/>
            <a:ext cx="9328244" cy="661729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91680" y="5085184"/>
            <a:ext cx="6984776" cy="1152128"/>
          </a:xfrm>
        </p:spPr>
        <p:txBody>
          <a:bodyPr>
            <a:normAutofit fontScale="90000"/>
          </a:bodyPr>
          <a:lstStyle/>
          <a:p>
            <a:pPr algn="r"/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smtClean="0">
                <a:solidFill>
                  <a:schemeClr val="tx1"/>
                </a:solidFill>
              </a:rPr>
              <a:t>bluebells in </a:t>
            </a:r>
            <a:r>
              <a:rPr lang="cs-CZ" sz="4400" b="1" dirty="0" smtClean="0">
                <a:solidFill>
                  <a:schemeClr val="tx1"/>
                </a:solidFill>
              </a:rPr>
              <a:t>H</a:t>
            </a:r>
            <a:r>
              <a:rPr lang="en-US" sz="4400" b="1" dirty="0" err="1" smtClean="0">
                <a:solidFill>
                  <a:schemeClr val="tx1"/>
                </a:solidFill>
              </a:rPr>
              <a:t>alle's</a:t>
            </a:r>
            <a:r>
              <a:rPr lang="en-US" sz="4400" b="1" dirty="0" smtClean="0">
                <a:solidFill>
                  <a:schemeClr val="tx1"/>
                </a:solidFill>
              </a:rPr>
              <a:t> forest</a:t>
            </a:r>
            <a:r>
              <a:rPr lang="cs-CZ" sz="4400" b="1" dirty="0" smtClean="0">
                <a:solidFill>
                  <a:schemeClr val="tx1"/>
                </a:solidFill>
              </a:rPr>
              <a:t>,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cs-CZ" sz="4400" b="1" dirty="0" smtClean="0">
                <a:solidFill>
                  <a:schemeClr val="tx1"/>
                </a:solidFill>
              </a:rPr>
              <a:t>B</a:t>
            </a:r>
            <a:r>
              <a:rPr lang="en-US" sz="4400" b="1" dirty="0" err="1" smtClean="0">
                <a:solidFill>
                  <a:schemeClr val="tx1"/>
                </a:solidFill>
              </a:rPr>
              <a:t>elgium</a:t>
            </a:r>
            <a:endParaRPr lang="cs-CZ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f71c24da70725a122e85cf41afad9cc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10318325" cy="6858000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3">
              <a:buNone/>
            </a:pPr>
            <a:endParaRPr lang="cs-CZ" dirty="0" smtClean="0"/>
          </a:p>
          <a:p>
            <a:pPr lvl="3">
              <a:buNone/>
            </a:pPr>
            <a:r>
              <a:rPr lang="cs-CZ" sz="4000" dirty="0" err="1" smtClean="0"/>
              <a:t>moss</a:t>
            </a:r>
            <a:r>
              <a:rPr lang="cs-CZ" sz="4000" dirty="0" smtClean="0"/>
              <a:t> </a:t>
            </a:r>
            <a:r>
              <a:rPr lang="cs-CZ" sz="4000" dirty="0" err="1" smtClean="0"/>
              <a:t>forest</a:t>
            </a:r>
            <a:r>
              <a:rPr lang="cs-CZ" sz="4000" dirty="0" smtClean="0"/>
              <a:t>, </a:t>
            </a:r>
            <a:r>
              <a:rPr lang="cs-CZ" sz="4000" dirty="0" err="1" smtClean="0"/>
              <a:t>Spain</a:t>
            </a:r>
            <a:endParaRPr lang="cs-CZ" sz="4000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bb4238fb7f5225ac4420805da6fab0f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splendid</a:t>
            </a:r>
            <a:r>
              <a:rPr lang="cs-CZ" b="1" dirty="0" smtClean="0"/>
              <a:t> </a:t>
            </a:r>
            <a:r>
              <a:rPr lang="cs-CZ" b="1" dirty="0" err="1" smtClean="0"/>
              <a:t>yellow</a:t>
            </a:r>
            <a:r>
              <a:rPr lang="cs-CZ" b="1" dirty="0" smtClean="0"/>
              <a:t> </a:t>
            </a:r>
            <a:r>
              <a:rPr lang="cs-CZ" b="1" dirty="0" err="1" smtClean="0"/>
              <a:t>forest</a:t>
            </a:r>
            <a:endParaRPr lang="cs-CZ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unnel-of-Trees-Halnaker2-1024x6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14" y="0"/>
            <a:ext cx="9144614" cy="6858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940896"/>
          </a:xfrm>
        </p:spPr>
        <p:txBody>
          <a:bodyPr>
            <a:normAutofit/>
          </a:bodyPr>
          <a:lstStyle/>
          <a:p>
            <a:r>
              <a:rPr lang="en-US" b="1" smtClean="0"/>
              <a:t>natural </a:t>
            </a:r>
            <a:r>
              <a:rPr lang="en-US" b="1" dirty="0" smtClean="0"/>
              <a:t>tunnel near </a:t>
            </a:r>
            <a:r>
              <a:rPr lang="cs-CZ" b="1" dirty="0" smtClean="0"/>
              <a:t>H</a:t>
            </a:r>
            <a:r>
              <a:rPr lang="en-US" b="1" dirty="0" err="1" smtClean="0"/>
              <a:t>alnaker</a:t>
            </a:r>
            <a:r>
              <a:rPr lang="cs-CZ" b="1" dirty="0" smtClean="0"/>
              <a:t>,</a:t>
            </a:r>
            <a:r>
              <a:rPr lang="en-US" b="1" dirty="0" smtClean="0"/>
              <a:t> </a:t>
            </a:r>
            <a:r>
              <a:rPr lang="cs-CZ" b="1" dirty="0" err="1" smtClean="0"/>
              <a:t>E</a:t>
            </a:r>
            <a:r>
              <a:rPr lang="en-US" b="1" dirty="0" err="1" smtClean="0"/>
              <a:t>ngland</a:t>
            </a:r>
            <a:endParaRPr lang="cs-CZ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cs-CZ" sz="2800" dirty="0" smtClean="0"/>
              <a:t>a</a:t>
            </a:r>
            <a:r>
              <a:rPr lang="en-US" sz="2800" dirty="0" smtClean="0"/>
              <a:t> </a:t>
            </a:r>
            <a:r>
              <a:rPr lang="en-US" sz="2800" b="1" dirty="0" smtClean="0"/>
              <a:t>forest</a:t>
            </a:r>
            <a:r>
              <a:rPr lang="en-US" sz="2800" dirty="0" smtClean="0"/>
              <a:t> is a large area dominated by</a:t>
            </a:r>
            <a:r>
              <a:rPr lang="cs-CZ" sz="2800" dirty="0" smtClean="0"/>
              <a:t> </a:t>
            </a:r>
            <a:r>
              <a:rPr lang="cs-CZ" sz="2800" b="1" dirty="0" err="1" smtClean="0"/>
              <a:t>trees</a:t>
            </a:r>
            <a:endParaRPr lang="cs-CZ" sz="2800" b="1" dirty="0" smtClean="0"/>
          </a:p>
          <a:p>
            <a:r>
              <a:rPr lang="cs-CZ" sz="2800" dirty="0" smtClean="0"/>
              <a:t>f</a:t>
            </a:r>
            <a:r>
              <a:rPr lang="en-US" sz="2800" dirty="0" err="1" smtClean="0"/>
              <a:t>orests</a:t>
            </a:r>
            <a:r>
              <a:rPr lang="en-US" sz="2800" dirty="0" smtClean="0"/>
              <a:t> cover </a:t>
            </a:r>
            <a:r>
              <a:rPr lang="en-US" sz="2800" b="1" dirty="0" smtClean="0">
                <a:solidFill>
                  <a:srgbClr val="0000FF"/>
                </a:solidFill>
              </a:rPr>
              <a:t>four billion hectares </a:t>
            </a:r>
            <a:r>
              <a:rPr lang="en-US" sz="2800" dirty="0" smtClean="0"/>
              <a:t>(15 million square miles) or approximately 30 percent of the world's land area</a:t>
            </a:r>
            <a:endParaRPr lang="cs-CZ" sz="28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cs-CZ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</a:t>
            </a:r>
            <a:endParaRPr lang="cs-CZ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forest map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852936"/>
            <a:ext cx="6984776" cy="3804016"/>
          </a:xfrm>
          <a:prstGeom prst="round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green-nature-deep-forest-hd-wallpap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932784"/>
          </a:xfrm>
        </p:spPr>
        <p:txBody>
          <a:bodyPr/>
          <a:lstStyle/>
          <a:p>
            <a:r>
              <a:rPr lang="en-US" b="1" dirty="0" smtClean="0"/>
              <a:t>deep in the green forest</a:t>
            </a:r>
            <a:r>
              <a:rPr lang="cs-CZ" b="1" dirty="0" smtClean="0"/>
              <a:t>,</a:t>
            </a:r>
            <a:r>
              <a:rPr lang="en-US" b="1" dirty="0" smtClean="0"/>
              <a:t> </a:t>
            </a:r>
            <a:r>
              <a:rPr lang="cs-CZ" b="1" dirty="0" err="1" smtClean="0"/>
              <a:t>F</a:t>
            </a:r>
            <a:r>
              <a:rPr lang="en-US" b="1" dirty="0" err="1" smtClean="0"/>
              <a:t>rance</a:t>
            </a:r>
            <a:endParaRPr lang="cs-CZ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960_SUPx-mysterious-glowing-light-in-a-finland-for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9788016" cy="6858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516960"/>
          </a:xfrm>
        </p:spPr>
        <p:txBody>
          <a:bodyPr>
            <a:normAutofit/>
          </a:bodyPr>
          <a:lstStyle/>
          <a:p>
            <a:r>
              <a:rPr lang="cs-CZ" b="1" dirty="0" smtClean="0"/>
              <a:t>m</a:t>
            </a:r>
            <a:r>
              <a:rPr lang="en-US" b="1" dirty="0" err="1" smtClean="0"/>
              <a:t>ysterious</a:t>
            </a:r>
            <a:r>
              <a:rPr lang="en-US" b="1" dirty="0" smtClean="0"/>
              <a:t> glowing light in a </a:t>
            </a:r>
            <a:r>
              <a:rPr lang="cs-CZ" b="1" dirty="0" smtClean="0"/>
              <a:t>F</a:t>
            </a:r>
            <a:r>
              <a:rPr lang="en-US" b="1" dirty="0" smtClean="0"/>
              <a:t>inland forest</a:t>
            </a:r>
            <a:br>
              <a:rPr lang="en-US" b="1" dirty="0" smtClean="0"/>
            </a:br>
            <a:endParaRPr lang="cs-CZ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ec9fa6359f1ef0d1d8811a1ff92ed9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10265935" cy="6858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12904"/>
          </a:xfrm>
        </p:spPr>
        <p:txBody>
          <a:bodyPr/>
          <a:lstStyle/>
          <a:p>
            <a:r>
              <a:rPr lang="cs-CZ" b="1" dirty="0" err="1" smtClean="0"/>
              <a:t>White</a:t>
            </a:r>
            <a:r>
              <a:rPr lang="cs-CZ" b="1" dirty="0" smtClean="0"/>
              <a:t> </a:t>
            </a:r>
            <a:r>
              <a:rPr lang="cs-CZ" b="1" dirty="0" err="1" smtClean="0"/>
              <a:t>Carpathians</a:t>
            </a:r>
            <a:r>
              <a:rPr lang="cs-CZ" b="1" dirty="0" smtClean="0"/>
              <a:t> </a:t>
            </a:r>
            <a:r>
              <a:rPr lang="cs-CZ" b="1" dirty="0" err="1" smtClean="0"/>
              <a:t>forest</a:t>
            </a:r>
            <a:endParaRPr lang="cs-CZ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hoto-1_Magical-winter-in-Quebec-forest-Canada_Gilles-Chênever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66789" cy="6858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/>
          </a:bodyPr>
          <a:lstStyle/>
          <a:p>
            <a:r>
              <a:rPr lang="en-US" b="1" dirty="0" smtClean="0"/>
              <a:t>magical winter in </a:t>
            </a:r>
            <a:r>
              <a:rPr lang="cs-CZ" b="1" dirty="0" err="1" smtClean="0"/>
              <a:t>Q</a:t>
            </a:r>
            <a:r>
              <a:rPr lang="en-US" b="1" dirty="0" err="1" smtClean="0"/>
              <a:t>uebec</a:t>
            </a:r>
            <a:r>
              <a:rPr lang="en-US" b="1" dirty="0" smtClean="0"/>
              <a:t> forest</a:t>
            </a:r>
            <a:r>
              <a:rPr lang="cs-CZ" b="1" dirty="0" smtClean="0"/>
              <a:t>,</a:t>
            </a:r>
            <a:r>
              <a:rPr lang="en-US" b="1" dirty="0" smtClean="0"/>
              <a:t> </a:t>
            </a:r>
            <a:r>
              <a:rPr lang="cs-CZ" b="1" dirty="0" err="1" smtClean="0"/>
              <a:t>C</a:t>
            </a:r>
            <a:r>
              <a:rPr lang="en-US" b="1" dirty="0" err="1" smtClean="0"/>
              <a:t>anada</a:t>
            </a:r>
            <a:endParaRPr lang="cs-CZ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m-harmonie-lesa-79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1944" y="0"/>
            <a:ext cx="9363584" cy="717341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152400"/>
            <a:ext cx="6516216" cy="1332384"/>
          </a:xfrm>
        </p:spPr>
        <p:txBody>
          <a:bodyPr>
            <a:normAutofit/>
          </a:bodyPr>
          <a:lstStyle/>
          <a:p>
            <a:r>
              <a:rPr lang="cs-CZ" sz="6600" b="1" dirty="0" err="1" smtClean="0">
                <a:solidFill>
                  <a:srgbClr val="00B0F0"/>
                </a:solidFill>
              </a:rPr>
              <a:t>Animal</a:t>
            </a:r>
            <a:r>
              <a:rPr lang="cs-CZ" sz="6600" b="1" dirty="0" smtClean="0">
                <a:solidFill>
                  <a:srgbClr val="00B0F0"/>
                </a:solidFill>
              </a:rPr>
              <a:t> </a:t>
            </a:r>
            <a:r>
              <a:rPr lang="cs-CZ" sz="6600" b="1" dirty="0" err="1" smtClean="0">
                <a:solidFill>
                  <a:srgbClr val="00B0F0"/>
                </a:solidFill>
              </a:rPr>
              <a:t>world</a:t>
            </a:r>
            <a:endParaRPr lang="cs-CZ" sz="66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4_so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57600" y="2438400"/>
            <a:ext cx="1828800" cy="27432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561e468eb3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693286" cy="6858000"/>
          </a:xfrm>
          <a:prstGeom prst="rect">
            <a:avLst/>
          </a:prstGeom>
        </p:spPr>
      </p:pic>
      <p:sp>
        <p:nvSpPr>
          <p:cNvPr id="6" name="Obláček 5"/>
          <p:cNvSpPr/>
          <p:nvPr/>
        </p:nvSpPr>
        <p:spPr>
          <a:xfrm>
            <a:off x="251520" y="3140968"/>
            <a:ext cx="2232248" cy="1260720"/>
          </a:xfrm>
          <a:prstGeom prst="cloudCallout">
            <a:avLst>
              <a:gd name="adj1" fmla="val 95838"/>
              <a:gd name="adj2" fmla="val 53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fox</a:t>
            </a:r>
            <a:endParaRPr lang="cs-CZ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200px-Silz_cerf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203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Obláček 4"/>
          <p:cNvSpPr/>
          <p:nvPr/>
        </p:nvSpPr>
        <p:spPr>
          <a:xfrm>
            <a:off x="6876256" y="188640"/>
            <a:ext cx="1944216" cy="1332728"/>
          </a:xfrm>
          <a:prstGeom prst="cloudCallout">
            <a:avLst>
              <a:gd name="adj1" fmla="val 2356"/>
              <a:gd name="adj2" fmla="val 101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 smtClean="0"/>
              <a:t>red</a:t>
            </a:r>
            <a:r>
              <a:rPr lang="cs-CZ" sz="3200" dirty="0" smtClean="0"/>
              <a:t> </a:t>
            </a:r>
            <a:r>
              <a:rPr lang="cs-CZ" sz="3200" dirty="0" err="1" smtClean="0"/>
              <a:t>deer</a:t>
            </a:r>
            <a:endParaRPr lang="cs-CZ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04_s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556792"/>
            <a:ext cx="3384376" cy="5076564"/>
          </a:xfrm>
          <a:prstGeom prst="roundRect">
            <a:avLst/>
          </a:prstGeom>
        </p:spPr>
      </p:pic>
      <p:pic>
        <p:nvPicPr>
          <p:cNvPr id="8" name="Obrázek 7" descr="Squirrel_pos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8640"/>
            <a:ext cx="4445000" cy="3721100"/>
          </a:xfrm>
          <a:prstGeom prst="roundRect">
            <a:avLst/>
          </a:prstGeom>
        </p:spPr>
      </p:pic>
      <p:pic>
        <p:nvPicPr>
          <p:cNvPr id="9" name="Obrázek 8" descr="medved-hnedy-ursus-arctos_65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717032"/>
            <a:ext cx="2592288" cy="2912683"/>
          </a:xfrm>
          <a:prstGeom prst="roundRect">
            <a:avLst/>
          </a:prstGeom>
        </p:spPr>
      </p:pic>
      <p:pic>
        <p:nvPicPr>
          <p:cNvPr id="10" name="Obrázek 9" descr="zajic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380" y="3573015"/>
            <a:ext cx="2124380" cy="3228541"/>
          </a:xfrm>
          <a:prstGeom prst="roundRect">
            <a:avLst/>
          </a:prstGeom>
        </p:spPr>
      </p:pic>
      <p:pic>
        <p:nvPicPr>
          <p:cNvPr id="6" name="Zástupný symbol pro obsah 5" descr="phpThumb_generated_thumbnail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79512" y="188640"/>
            <a:ext cx="3046492" cy="2160240"/>
          </a:xfrm>
          <a:prstGeom prst="roundRect">
            <a:avLst/>
          </a:prstGeom>
        </p:spPr>
      </p:pic>
      <p:sp>
        <p:nvSpPr>
          <p:cNvPr id="11" name="Obláček 10"/>
          <p:cNvSpPr/>
          <p:nvPr/>
        </p:nvSpPr>
        <p:spPr>
          <a:xfrm>
            <a:off x="2699792" y="260648"/>
            <a:ext cx="1584176" cy="900680"/>
          </a:xfrm>
          <a:prstGeom prst="cloudCallout">
            <a:avLst>
              <a:gd name="adj1" fmla="val -36949"/>
              <a:gd name="adj2" fmla="val 766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 smtClean="0"/>
              <a:t>badger</a:t>
            </a:r>
            <a:endParaRPr lang="cs-CZ" sz="2000" dirty="0"/>
          </a:p>
        </p:txBody>
      </p:sp>
      <p:sp>
        <p:nvSpPr>
          <p:cNvPr id="12" name="Obláček 11"/>
          <p:cNvSpPr/>
          <p:nvPr/>
        </p:nvSpPr>
        <p:spPr>
          <a:xfrm>
            <a:off x="1763688" y="2420888"/>
            <a:ext cx="1634480" cy="1044696"/>
          </a:xfrm>
          <a:prstGeom prst="cloudCallout">
            <a:avLst>
              <a:gd name="adj1" fmla="val 45990"/>
              <a:gd name="adj2" fmla="val 61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owl</a:t>
            </a:r>
            <a:endParaRPr lang="cs-CZ" sz="2400" dirty="0"/>
          </a:p>
        </p:txBody>
      </p:sp>
      <p:sp>
        <p:nvSpPr>
          <p:cNvPr id="13" name="Obláček 12"/>
          <p:cNvSpPr/>
          <p:nvPr/>
        </p:nvSpPr>
        <p:spPr>
          <a:xfrm>
            <a:off x="179512" y="3140968"/>
            <a:ext cx="1512168" cy="1044696"/>
          </a:xfrm>
          <a:prstGeom prst="cloudCallout">
            <a:avLst>
              <a:gd name="adj1" fmla="val -21673"/>
              <a:gd name="adj2" fmla="val 85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hare</a:t>
            </a:r>
            <a:endParaRPr lang="cs-CZ" sz="2400" dirty="0"/>
          </a:p>
        </p:txBody>
      </p:sp>
      <p:sp>
        <p:nvSpPr>
          <p:cNvPr id="14" name="Obláček 13"/>
          <p:cNvSpPr/>
          <p:nvPr/>
        </p:nvSpPr>
        <p:spPr>
          <a:xfrm>
            <a:off x="5220072" y="3789040"/>
            <a:ext cx="1706488" cy="1116704"/>
          </a:xfrm>
          <a:prstGeom prst="cloudCallout">
            <a:avLst>
              <a:gd name="adj1" fmla="val 26797"/>
              <a:gd name="adj2" fmla="val 69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bear</a:t>
            </a:r>
            <a:endParaRPr lang="cs-CZ" sz="2400" dirty="0"/>
          </a:p>
        </p:txBody>
      </p:sp>
      <p:sp>
        <p:nvSpPr>
          <p:cNvPr id="15" name="Obláček 14"/>
          <p:cNvSpPr/>
          <p:nvPr/>
        </p:nvSpPr>
        <p:spPr>
          <a:xfrm>
            <a:off x="4499992" y="2204864"/>
            <a:ext cx="2016224" cy="1044696"/>
          </a:xfrm>
          <a:prstGeom prst="cloudCallout">
            <a:avLst>
              <a:gd name="adj1" fmla="val 81978"/>
              <a:gd name="adj2" fmla="val 58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squirre</a:t>
            </a:r>
            <a:r>
              <a:rPr lang="cs-CZ" dirty="0" err="1" smtClean="0"/>
              <a:t>l</a:t>
            </a:r>
            <a:endParaRPr lang="cs-CZ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lcia-zi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259" y="0"/>
            <a:ext cx="9394520" cy="6858000"/>
          </a:xfrm>
          <a:prstGeom prst="rect">
            <a:avLst/>
          </a:prstGeom>
        </p:spPr>
      </p:pic>
      <p:sp>
        <p:nvSpPr>
          <p:cNvPr id="3" name="Obláček 2"/>
          <p:cNvSpPr/>
          <p:nvPr/>
        </p:nvSpPr>
        <p:spPr>
          <a:xfrm>
            <a:off x="6444208" y="4077072"/>
            <a:ext cx="2699792" cy="2232248"/>
          </a:xfrm>
          <a:prstGeom prst="cloudCallout">
            <a:avLst>
              <a:gd name="adj1" fmla="val -89105"/>
              <a:gd name="adj2" fmla="val -15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 err="1" smtClean="0"/>
              <a:t>wolf</a:t>
            </a:r>
            <a:endParaRPr lang="cs-CZ" sz="4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4011179" cy="2669257"/>
          </a:xfrm>
          <a:prstGeom prst="roundRect">
            <a:avLst/>
          </a:prstGeom>
        </p:spPr>
      </p:pic>
      <p:pic>
        <p:nvPicPr>
          <p:cNvPr id="7" name="Obrázek 6" descr="Apple-tree-with-frui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05672"/>
            <a:ext cx="2808312" cy="2808312"/>
          </a:xfrm>
          <a:prstGeom prst="roundRect">
            <a:avLst/>
          </a:prstGeom>
        </p:spPr>
      </p:pic>
      <p:pic>
        <p:nvPicPr>
          <p:cNvPr id="8" name="Obrázek 7" descr="coconut-tree_95219-1600x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573016"/>
            <a:ext cx="4139952" cy="3104964"/>
          </a:xfrm>
          <a:prstGeom prst="roundRect">
            <a:avLst/>
          </a:prstGeom>
        </p:spPr>
      </p:pic>
      <p:pic>
        <p:nvPicPr>
          <p:cNvPr id="10" name="Obrázek 9" descr="omori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692696"/>
            <a:ext cx="2148830" cy="2865107"/>
          </a:xfrm>
          <a:prstGeom prst="roundRect">
            <a:avLst/>
          </a:prstGeom>
        </p:spPr>
      </p:pic>
      <p:sp>
        <p:nvSpPr>
          <p:cNvPr id="2" name="Obláček 1"/>
          <p:cNvSpPr/>
          <p:nvPr/>
        </p:nvSpPr>
        <p:spPr>
          <a:xfrm>
            <a:off x="179512" y="980728"/>
            <a:ext cx="1922512" cy="1368152"/>
          </a:xfrm>
          <a:prstGeom prst="cloudCallout">
            <a:avLst>
              <a:gd name="adj1" fmla="val 18362"/>
              <a:gd name="adj2" fmla="val 65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broad</a:t>
            </a:r>
            <a:r>
              <a:rPr lang="cs-CZ" dirty="0" smtClean="0"/>
              <a:t>-</a:t>
            </a:r>
            <a:r>
              <a:rPr lang="cs-CZ" dirty="0" err="1" smtClean="0"/>
              <a:t>leaved</a:t>
            </a:r>
            <a:r>
              <a:rPr lang="cs-CZ" dirty="0" smtClean="0"/>
              <a:t> </a:t>
            </a:r>
            <a:r>
              <a:rPr lang="cs-CZ" dirty="0" err="1" smtClean="0"/>
              <a:t>tree</a:t>
            </a:r>
            <a:endParaRPr lang="cs-CZ" dirty="0"/>
          </a:p>
        </p:txBody>
      </p:sp>
      <p:sp>
        <p:nvSpPr>
          <p:cNvPr id="3" name="Obláček 2"/>
          <p:cNvSpPr/>
          <p:nvPr/>
        </p:nvSpPr>
        <p:spPr>
          <a:xfrm>
            <a:off x="4932040" y="1412776"/>
            <a:ext cx="1994520" cy="1296144"/>
          </a:xfrm>
          <a:prstGeom prst="cloudCallout">
            <a:avLst>
              <a:gd name="adj1" fmla="val 22726"/>
              <a:gd name="adj2" fmla="val 79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coniferous</a:t>
            </a:r>
            <a:r>
              <a:rPr lang="cs-CZ" dirty="0" smtClean="0"/>
              <a:t> </a:t>
            </a:r>
            <a:r>
              <a:rPr lang="cs-CZ" dirty="0" err="1" smtClean="0"/>
              <a:t>tree</a:t>
            </a:r>
            <a:endParaRPr lang="cs-CZ" dirty="0"/>
          </a:p>
        </p:txBody>
      </p:sp>
      <p:sp>
        <p:nvSpPr>
          <p:cNvPr id="4" name="Obláček 3"/>
          <p:cNvSpPr/>
          <p:nvPr/>
        </p:nvSpPr>
        <p:spPr>
          <a:xfrm>
            <a:off x="2699792" y="4869160"/>
            <a:ext cx="1994520" cy="1152128"/>
          </a:xfrm>
          <a:prstGeom prst="cloudCallout">
            <a:avLst>
              <a:gd name="adj1" fmla="val -47152"/>
              <a:gd name="adj2" fmla="val 53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fruit</a:t>
            </a:r>
            <a:r>
              <a:rPr lang="cs-CZ" sz="2400" dirty="0" smtClean="0"/>
              <a:t> </a:t>
            </a:r>
            <a:r>
              <a:rPr lang="cs-CZ" sz="2400" dirty="0" err="1" smtClean="0"/>
              <a:t>tree</a:t>
            </a:r>
            <a:endParaRPr lang="cs-CZ" sz="2400" dirty="0"/>
          </a:p>
        </p:txBody>
      </p:sp>
      <p:sp>
        <p:nvSpPr>
          <p:cNvPr id="5" name="Obláček 4"/>
          <p:cNvSpPr/>
          <p:nvPr/>
        </p:nvSpPr>
        <p:spPr>
          <a:xfrm>
            <a:off x="7380312" y="4221088"/>
            <a:ext cx="1584176" cy="1260720"/>
          </a:xfrm>
          <a:prstGeom prst="cloudCallout">
            <a:avLst>
              <a:gd name="adj1" fmla="val -59314"/>
              <a:gd name="adj2" fmla="val 36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palm</a:t>
            </a:r>
            <a:r>
              <a:rPr lang="cs-CZ" dirty="0" smtClean="0"/>
              <a:t> </a:t>
            </a:r>
            <a:r>
              <a:rPr lang="cs-CZ" dirty="0" err="1" smtClean="0"/>
              <a:t>tree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95736" y="404665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 err="1" smtClean="0">
                <a:solidFill>
                  <a:srgbClr val="0000FF"/>
                </a:solidFill>
              </a:rPr>
              <a:t>Kinds</a:t>
            </a:r>
            <a:r>
              <a:rPr lang="cs-CZ" sz="4800" b="1" dirty="0" smtClean="0">
                <a:solidFill>
                  <a:srgbClr val="0000FF"/>
                </a:solidFill>
              </a:rPr>
              <a:t> </a:t>
            </a:r>
            <a:r>
              <a:rPr lang="cs-CZ" sz="4800" b="1" dirty="0" err="1" smtClean="0">
                <a:solidFill>
                  <a:srgbClr val="0000FF"/>
                </a:solidFill>
              </a:rPr>
              <a:t>of</a:t>
            </a:r>
            <a:r>
              <a:rPr lang="cs-CZ" sz="4800" b="1" dirty="0" smtClean="0">
                <a:solidFill>
                  <a:srgbClr val="0000FF"/>
                </a:solidFill>
              </a:rPr>
              <a:t> </a:t>
            </a:r>
            <a:r>
              <a:rPr lang="cs-CZ" sz="4800" b="1" dirty="0" err="1" smtClean="0">
                <a:solidFill>
                  <a:srgbClr val="0000FF"/>
                </a:solidFill>
              </a:rPr>
              <a:t>trees</a:t>
            </a:r>
            <a:endParaRPr lang="cs-CZ" sz="4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hpThumb_generated_thumbnai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cs-CZ" sz="3900" b="1" dirty="0" smtClean="0">
                <a:solidFill>
                  <a:srgbClr val="FFFF00"/>
                </a:solidFill>
              </a:rPr>
              <a:t>h</a:t>
            </a:r>
            <a:r>
              <a:rPr lang="en-US" sz="3900" b="1" dirty="0" err="1" smtClean="0">
                <a:solidFill>
                  <a:srgbClr val="FFFF00"/>
                </a:solidFill>
              </a:rPr>
              <a:t>uman</a:t>
            </a:r>
            <a:r>
              <a:rPr lang="en-US" sz="3900" b="1" dirty="0" smtClean="0">
                <a:solidFill>
                  <a:srgbClr val="FFFF00"/>
                </a:solidFill>
              </a:rPr>
              <a:t> society and forests influence each other in both positive</a:t>
            </a:r>
            <a:r>
              <a:rPr lang="en-US" sz="3900" b="1" dirty="0" smtClean="0">
                <a:solidFill>
                  <a:srgbClr val="FFFF00"/>
                </a:solidFill>
                <a:sym typeface="Wingdings"/>
              </a:rPr>
              <a:t></a:t>
            </a:r>
            <a:r>
              <a:rPr lang="en-US" sz="3900" b="1" dirty="0" smtClean="0">
                <a:solidFill>
                  <a:srgbClr val="FFFF00"/>
                </a:solidFill>
              </a:rPr>
              <a:t> and negative ways</a:t>
            </a:r>
            <a:r>
              <a:rPr lang="en-US" sz="3900" b="1" dirty="0" smtClean="0">
                <a:solidFill>
                  <a:srgbClr val="FFFF00"/>
                </a:solidFill>
                <a:sym typeface="Wingdings"/>
              </a:rPr>
              <a:t></a:t>
            </a:r>
            <a:endParaRPr lang="cs-CZ" sz="3900" b="1" dirty="0" smtClean="0">
              <a:solidFill>
                <a:srgbClr val="FFFF00"/>
              </a:solidFill>
              <a:sym typeface="Wingdings"/>
            </a:endParaRPr>
          </a:p>
          <a:p>
            <a:endParaRPr lang="cs-CZ" sz="3900" b="1" dirty="0" smtClean="0">
              <a:solidFill>
                <a:srgbClr val="FF0000"/>
              </a:solidFill>
            </a:endParaRPr>
          </a:p>
          <a:p>
            <a:r>
              <a:rPr lang="cs-CZ" sz="3900" b="1" dirty="0" smtClean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sz="3900" b="1" dirty="0" err="1" smtClean="0">
                <a:solidFill>
                  <a:schemeClr val="tx2">
                    <a:lumMod val="75000"/>
                  </a:schemeClr>
                </a:solidFill>
              </a:rPr>
              <a:t>orests</a:t>
            </a:r>
            <a:r>
              <a:rPr lang="en-US" sz="3900" b="1" dirty="0" smtClean="0">
                <a:solidFill>
                  <a:schemeClr val="tx2">
                    <a:lumMod val="75000"/>
                  </a:schemeClr>
                </a:solidFill>
              </a:rPr>
              <a:t> provide</a:t>
            </a:r>
            <a:r>
              <a:rPr lang="cs-CZ" sz="39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3900" b="1" dirty="0" err="1" smtClean="0">
                <a:solidFill>
                  <a:schemeClr val="tx2">
                    <a:lumMod val="75000"/>
                  </a:schemeClr>
                </a:solidFill>
              </a:rPr>
              <a:t>ecosystem</a:t>
            </a:r>
            <a:r>
              <a:rPr lang="cs-CZ" sz="39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3900" b="1" dirty="0" err="1" smtClean="0">
                <a:solidFill>
                  <a:schemeClr val="tx2">
                    <a:lumMod val="75000"/>
                  </a:schemeClr>
                </a:solidFill>
              </a:rPr>
              <a:t>services</a:t>
            </a:r>
            <a:r>
              <a:rPr lang="en-US" sz="3900" b="1" dirty="0" smtClean="0">
                <a:solidFill>
                  <a:schemeClr val="tx2">
                    <a:lumMod val="75000"/>
                  </a:schemeClr>
                </a:solidFill>
              </a:rPr>
              <a:t> to humans and serve as tourist attractions.</a:t>
            </a:r>
            <a:r>
              <a:rPr lang="en-US" sz="47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</a:t>
            </a:r>
            <a:endParaRPr lang="cs-CZ" sz="4700" b="1" dirty="0" smtClean="0">
              <a:solidFill>
                <a:schemeClr val="tx2">
                  <a:lumMod val="75000"/>
                </a:schemeClr>
              </a:solidFill>
              <a:sym typeface="Wingdings"/>
            </a:endParaRPr>
          </a:p>
          <a:p>
            <a:endParaRPr lang="cs-CZ" sz="4700" b="1" dirty="0" smtClean="0">
              <a:solidFill>
                <a:srgbClr val="FFFF00"/>
              </a:solidFill>
            </a:endParaRPr>
          </a:p>
          <a:p>
            <a:r>
              <a:rPr lang="en-US" sz="3900" b="1" dirty="0" smtClean="0">
                <a:solidFill>
                  <a:srgbClr val="FFFF00"/>
                </a:solidFill>
              </a:rPr>
              <a:t> </a:t>
            </a:r>
            <a:r>
              <a:rPr lang="cs-CZ" sz="3900" b="1" dirty="0" smtClean="0">
                <a:solidFill>
                  <a:srgbClr val="FFFF00"/>
                </a:solidFill>
              </a:rPr>
              <a:t>f</a:t>
            </a:r>
            <a:r>
              <a:rPr lang="en-US" sz="3900" b="1" dirty="0" err="1" smtClean="0">
                <a:solidFill>
                  <a:srgbClr val="FFFF00"/>
                </a:solidFill>
              </a:rPr>
              <a:t>orests</a:t>
            </a:r>
            <a:r>
              <a:rPr lang="en-US" sz="3900" b="1" dirty="0" smtClean="0">
                <a:solidFill>
                  <a:srgbClr val="FFFF00"/>
                </a:solidFill>
              </a:rPr>
              <a:t> can also affect people's health.</a:t>
            </a:r>
            <a:r>
              <a:rPr lang="en-US" sz="4300" b="1" dirty="0" smtClean="0">
                <a:solidFill>
                  <a:srgbClr val="FFFF00"/>
                </a:solidFill>
                <a:sym typeface="Wingdings"/>
              </a:rPr>
              <a:t></a:t>
            </a:r>
            <a:endParaRPr lang="cs-CZ" sz="4300" b="1" dirty="0" smtClean="0">
              <a:solidFill>
                <a:srgbClr val="FFFF00"/>
              </a:solidFill>
              <a:sym typeface="Wingdings"/>
            </a:endParaRPr>
          </a:p>
          <a:p>
            <a:endParaRPr lang="en-US" sz="4300" b="1" dirty="0" smtClean="0">
              <a:solidFill>
                <a:srgbClr val="FFFF00"/>
              </a:solidFill>
            </a:endParaRPr>
          </a:p>
          <a:p>
            <a:r>
              <a:rPr lang="en-US" sz="3900" b="1" dirty="0" smtClean="0">
                <a:solidFill>
                  <a:srgbClr val="FFFF00"/>
                </a:solidFill>
              </a:rPr>
              <a:t> </a:t>
            </a:r>
            <a:r>
              <a:rPr lang="cs-CZ" sz="3900" b="1" dirty="0" smtClean="0">
                <a:solidFill>
                  <a:srgbClr val="FFFF00"/>
                </a:solidFill>
              </a:rPr>
              <a:t>h</a:t>
            </a:r>
            <a:r>
              <a:rPr lang="en-US" sz="3900" b="1" dirty="0" err="1" smtClean="0">
                <a:solidFill>
                  <a:srgbClr val="FFFF00"/>
                </a:solidFill>
              </a:rPr>
              <a:t>uman</a:t>
            </a:r>
            <a:r>
              <a:rPr lang="en-US" sz="3900" b="1" dirty="0" smtClean="0">
                <a:solidFill>
                  <a:srgbClr val="FFFF00"/>
                </a:solidFill>
              </a:rPr>
              <a:t> activities, including harvesting forest resources, can negatively affect forest ecosystems.</a:t>
            </a:r>
            <a:r>
              <a:rPr lang="en-US" sz="4300" b="1" dirty="0" smtClean="0">
                <a:solidFill>
                  <a:srgbClr val="FFFF00"/>
                </a:solidFill>
                <a:sym typeface="Wingdings"/>
              </a:rPr>
              <a:t></a:t>
            </a:r>
            <a:endParaRPr lang="cs-CZ" sz="4300" b="1" dirty="0" smtClean="0">
              <a:solidFill>
                <a:srgbClr val="FFFF00"/>
              </a:solidFill>
            </a:endParaRP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30026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arts of 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0657"/>
            <a:ext cx="8424935" cy="6318701"/>
          </a:xfrm>
          <a:prstGeom prst="round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148064" y="407707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 smtClean="0">
                <a:solidFill>
                  <a:schemeClr val="bg1"/>
                </a:solidFill>
              </a:rPr>
              <a:t>tree</a:t>
            </a:r>
            <a:r>
              <a:rPr lang="cs-CZ" sz="3600" b="1" dirty="0" smtClean="0">
                <a:solidFill>
                  <a:schemeClr val="bg1"/>
                </a:solidFill>
              </a:rPr>
              <a:t> </a:t>
            </a:r>
            <a:r>
              <a:rPr lang="cs-CZ" sz="3600" b="1" dirty="0" err="1" smtClean="0">
                <a:solidFill>
                  <a:schemeClr val="bg1"/>
                </a:solidFill>
              </a:rPr>
              <a:t>stump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oots of 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552" y="580526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 smtClean="0"/>
              <a:t>roots</a:t>
            </a:r>
            <a:r>
              <a:rPr lang="cs-CZ" sz="4000" dirty="0" smtClean="0"/>
              <a:t> </a:t>
            </a:r>
            <a:r>
              <a:rPr lang="cs-CZ" sz="4000" dirty="0" err="1" smtClean="0"/>
              <a:t>of</a:t>
            </a:r>
            <a:r>
              <a:rPr lang="cs-CZ" sz="4000" dirty="0" smtClean="0"/>
              <a:t> </a:t>
            </a:r>
            <a:r>
              <a:rPr lang="cs-CZ" sz="4000" dirty="0" err="1" smtClean="0"/>
              <a:t>tree</a:t>
            </a:r>
            <a:endParaRPr lang="cs-CZ" sz="4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6600" b="1" dirty="0" err="1" smtClean="0">
                <a:solidFill>
                  <a:srgbClr val="0000FF"/>
                </a:solidFill>
              </a:rPr>
              <a:t>Tree</a:t>
            </a:r>
            <a:r>
              <a:rPr lang="cs-CZ" sz="6600" b="1" dirty="0" smtClean="0">
                <a:solidFill>
                  <a:srgbClr val="0000FF"/>
                </a:solidFill>
              </a:rPr>
              <a:t> as a symbol</a:t>
            </a:r>
            <a:endParaRPr lang="cs-CZ" sz="6600" b="1" dirty="0">
              <a:solidFill>
                <a:srgbClr val="0000FF"/>
              </a:solidFill>
            </a:endParaRPr>
          </a:p>
        </p:txBody>
      </p:sp>
      <p:pic>
        <p:nvPicPr>
          <p:cNvPr id="4" name="Obrázek 3" descr="1024px-Canada_flag_halifax_9_-0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77074"/>
            <a:ext cx="6288296" cy="4716222"/>
          </a:xfrm>
          <a:prstGeom prst="roundRect">
            <a:avLst/>
          </a:prstGeom>
        </p:spPr>
      </p:pic>
      <p:sp>
        <p:nvSpPr>
          <p:cNvPr id="5" name="Obláček 4"/>
          <p:cNvSpPr/>
          <p:nvPr/>
        </p:nvSpPr>
        <p:spPr>
          <a:xfrm>
            <a:off x="5292080" y="2348880"/>
            <a:ext cx="3851920" cy="3240360"/>
          </a:xfrm>
          <a:prstGeom prst="cloudCallout">
            <a:avLst>
              <a:gd name="adj1" fmla="val -52485"/>
              <a:gd name="adj2" fmla="val 62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 </a:t>
            </a:r>
            <a:r>
              <a:rPr lang="en-US" sz="2400" dirty="0" smtClean="0">
                <a:solidFill>
                  <a:schemeClr val="tx1"/>
                </a:solidFill>
              </a:rPr>
              <a:t>maple leaf</a:t>
            </a:r>
            <a:r>
              <a:rPr lang="en-US" sz="2400" dirty="0" smtClean="0"/>
              <a:t> is on the coat of arms of Canada, and is on the </a:t>
            </a:r>
            <a:r>
              <a:rPr lang="en-US" sz="2400" u="sng" dirty="0" smtClean="0"/>
              <a:t>Canadian flag</a:t>
            </a:r>
            <a:endParaRPr lang="cs-CZ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full_21061_beginners_family_tre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533" y="-135396"/>
            <a:ext cx="9553061" cy="716479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The World’s Most Amazing Trees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b="1" dirty="0" smtClean="0"/>
              <a:t>https://www.youtube.com/watch?v=tA6tue5KA4M</a:t>
            </a:r>
            <a:endParaRPr lang="cs-CZ" sz="3100" dirty="0"/>
          </a:p>
        </p:txBody>
      </p:sp>
      <p:pic>
        <p:nvPicPr>
          <p:cNvPr id="5" name="The World’s Most Amazing Trees[1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6288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houb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836712"/>
            <a:ext cx="1584176" cy="1188132"/>
          </a:xfrm>
          <a:prstGeom prst="rect">
            <a:avLst/>
          </a:prstGeom>
        </p:spPr>
      </p:pic>
      <p:pic>
        <p:nvPicPr>
          <p:cNvPr id="13" name="Obrázek 12" descr="031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56992"/>
            <a:ext cx="1584176" cy="11242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Do </a:t>
            </a:r>
            <a:r>
              <a:rPr lang="cs-CZ" b="1" dirty="0" err="1" smtClean="0">
                <a:solidFill>
                  <a:srgbClr val="0000FF"/>
                </a:solidFill>
              </a:rPr>
              <a:t>you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like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mushrooms</a:t>
            </a:r>
            <a:r>
              <a:rPr lang="cs-CZ" b="1" dirty="0" smtClean="0">
                <a:solidFill>
                  <a:srgbClr val="0000FF"/>
                </a:solidFill>
              </a:rPr>
              <a:t>  </a:t>
            </a:r>
            <a:r>
              <a:rPr lang="cs-CZ" b="1" dirty="0" err="1" smtClean="0">
                <a:solidFill>
                  <a:srgbClr val="0000FF"/>
                </a:solidFill>
              </a:rPr>
              <a:t>or</a:t>
            </a:r>
            <a:r>
              <a:rPr lang="cs-CZ" b="1" dirty="0" smtClean="0">
                <a:solidFill>
                  <a:srgbClr val="0000FF"/>
                </a:solidFill>
              </a:rPr>
              <a:t>  </a:t>
            </a:r>
            <a:r>
              <a:rPr lang="cs-CZ" b="1" dirty="0" err="1" smtClean="0">
                <a:solidFill>
                  <a:srgbClr val="0000FF"/>
                </a:solidFill>
              </a:rPr>
              <a:t>berries</a:t>
            </a:r>
            <a:r>
              <a:rPr lang="cs-CZ" b="1" dirty="0" smtClean="0">
                <a:solidFill>
                  <a:srgbClr val="0000FF"/>
                </a:solidFill>
              </a:rPr>
              <a:t>?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3" name="Obrázek 2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212976"/>
            <a:ext cx="1422400" cy="1422400"/>
          </a:xfrm>
          <a:prstGeom prst="rect">
            <a:avLst/>
          </a:prstGeom>
        </p:spPr>
      </p:pic>
      <p:pic>
        <p:nvPicPr>
          <p:cNvPr id="5" name="Obrázek 4" descr="muchomurka-cerve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2132856"/>
            <a:ext cx="1584176" cy="1281423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/>
        </p:nvGraphicFramePr>
        <p:xfrm>
          <a:off x="395536" y="980728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Obdélník 7"/>
          <p:cNvSpPr/>
          <p:nvPr/>
        </p:nvSpPr>
        <p:spPr>
          <a:xfrm>
            <a:off x="-1637757" y="896422"/>
            <a:ext cx="114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blueberry</a:t>
            </a:r>
            <a:endParaRPr lang="cs-CZ" dirty="0"/>
          </a:p>
        </p:txBody>
      </p:sp>
      <p:pic>
        <p:nvPicPr>
          <p:cNvPr id="9" name="Obrázek 8" descr="images (2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80312" y="3861048"/>
            <a:ext cx="1447584" cy="1080120"/>
          </a:xfrm>
          <a:prstGeom prst="rect">
            <a:avLst/>
          </a:prstGeom>
        </p:spPr>
      </p:pic>
      <p:pic>
        <p:nvPicPr>
          <p:cNvPr id="10" name="Obrázek 9" descr="ostruzinik_malinik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28184" y="5517232"/>
            <a:ext cx="1440160" cy="1080120"/>
          </a:xfrm>
          <a:prstGeom prst="rect">
            <a:avLst/>
          </a:prstGeom>
        </p:spPr>
      </p:pic>
      <p:pic>
        <p:nvPicPr>
          <p:cNvPr id="11" name="Obrázek 10" descr="300px-Vaccinium_vitis-idaea_20060824_00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31640" y="5301208"/>
            <a:ext cx="1524000" cy="1143000"/>
          </a:xfrm>
          <a:prstGeom prst="rect">
            <a:avLst/>
          </a:prstGeom>
        </p:spPr>
      </p:pic>
      <p:pic>
        <p:nvPicPr>
          <p:cNvPr id="12" name="Obrázek 11" descr="258px-Blackberries_on_bush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3568" y="1268760"/>
            <a:ext cx="1440160" cy="1423414"/>
          </a:xfrm>
          <a:prstGeom prst="rect">
            <a:avLst/>
          </a:prstGeom>
        </p:spPr>
      </p:pic>
      <p:sp>
        <p:nvSpPr>
          <p:cNvPr id="14" name="Obláček 13"/>
          <p:cNvSpPr/>
          <p:nvPr/>
        </p:nvSpPr>
        <p:spPr>
          <a:xfrm>
            <a:off x="7308304" y="980728"/>
            <a:ext cx="1296144" cy="612648"/>
          </a:xfrm>
          <a:prstGeom prst="cloudCallout">
            <a:avLst>
              <a:gd name="adj1" fmla="val -58511"/>
              <a:gd name="adj2" fmla="val 18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Yum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15" name="Obláček 14"/>
          <p:cNvSpPr/>
          <p:nvPr/>
        </p:nvSpPr>
        <p:spPr>
          <a:xfrm>
            <a:off x="7884368" y="1484784"/>
            <a:ext cx="1080120" cy="612648"/>
          </a:xfrm>
          <a:prstGeom prst="cloudCallout">
            <a:avLst>
              <a:gd name="adj1" fmla="val -18705"/>
              <a:gd name="adj2" fmla="val 75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Ugh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16" name="Obláček 15"/>
          <p:cNvSpPr/>
          <p:nvPr/>
        </p:nvSpPr>
        <p:spPr>
          <a:xfrm>
            <a:off x="251520" y="4869160"/>
            <a:ext cx="1080120" cy="612648"/>
          </a:xfrm>
          <a:prstGeom prst="cloudCallout">
            <a:avLst>
              <a:gd name="adj1" fmla="val -28280"/>
              <a:gd name="adj2" fmla="val -86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Yum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17" name="Obláček 16"/>
          <p:cNvSpPr/>
          <p:nvPr/>
        </p:nvSpPr>
        <p:spPr>
          <a:xfrm>
            <a:off x="7884368" y="5301208"/>
            <a:ext cx="1259632" cy="612648"/>
          </a:xfrm>
          <a:prstGeom prst="cloudCallout">
            <a:avLst>
              <a:gd name="adj1" fmla="val -76152"/>
              <a:gd name="adj2" fmla="val -58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Yum</a:t>
            </a:r>
            <a:r>
              <a:rPr lang="cs-CZ" dirty="0" smtClean="0"/>
              <a:t>!</a:t>
            </a:r>
            <a:endParaRPr lang="cs-CZ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  <p:bldP spid="14" grpId="0" animBg="1"/>
      <p:bldP spid="15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efores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1339" y="980728"/>
            <a:ext cx="3110999" cy="2007096"/>
          </a:xfrm>
          <a:prstGeom prst="roundRect">
            <a:avLst/>
          </a:prstGeom>
        </p:spPr>
      </p:pic>
      <p:pic>
        <p:nvPicPr>
          <p:cNvPr id="4" name="Obrázek 3" descr="forest f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2694854" cy="1798688"/>
          </a:xfrm>
          <a:prstGeom prst="roundRect">
            <a:avLst/>
          </a:prstGeom>
        </p:spPr>
      </p:pic>
      <p:pic>
        <p:nvPicPr>
          <p:cNvPr id="5" name="Obrázek 4" descr="forest fire water bo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33056"/>
            <a:ext cx="4106590" cy="2692495"/>
          </a:xfrm>
          <a:prstGeom prst="roundRect">
            <a:avLst/>
          </a:prstGeom>
        </p:spPr>
      </p:pic>
      <p:pic>
        <p:nvPicPr>
          <p:cNvPr id="6" name="Obrázek 5" descr="forest_fire_2 australi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797152"/>
            <a:ext cx="2540000" cy="1790700"/>
          </a:xfrm>
          <a:prstGeom prst="roundRect">
            <a:avLst/>
          </a:prstGeom>
        </p:spPr>
      </p:pic>
      <p:pic>
        <p:nvPicPr>
          <p:cNvPr id="7" name="Obrázek 6" descr="Sasajiscymnus_tsugae_resize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2204864"/>
            <a:ext cx="2232248" cy="1808121"/>
          </a:xfrm>
          <a:prstGeom prst="roundRect">
            <a:avLst/>
          </a:prstGeom>
        </p:spPr>
      </p:pic>
      <p:pic>
        <p:nvPicPr>
          <p:cNvPr id="8" name="Obrázek 7" descr="fsbdev2_0232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548680"/>
            <a:ext cx="2592288" cy="1870009"/>
          </a:xfrm>
          <a:prstGeom prst="roundRect">
            <a:avLst/>
          </a:prstGeom>
        </p:spPr>
      </p:pic>
      <p:pic>
        <p:nvPicPr>
          <p:cNvPr id="9" name="Obrázek 8" descr="QK9KQKTKMKVK8KTKGKVKXKY08QA0SKCK8KBK8KBKNQV06QT05QJ09QF08KVKMKRSBQBKMKVKZKE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332656"/>
            <a:ext cx="1905000" cy="1905000"/>
          </a:xfrm>
          <a:prstGeom prst="round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51520" y="18864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Plant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pests</a:t>
            </a:r>
            <a:endParaRPr lang="cs-CZ" sz="32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940152" y="404664"/>
            <a:ext cx="306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Deforestation</a:t>
            </a:r>
            <a:endParaRPr lang="cs-CZ" sz="32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95936" y="594928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Forest</a:t>
            </a:r>
            <a:r>
              <a:rPr lang="cs-CZ" sz="3200" dirty="0" smtClean="0"/>
              <a:t> </a:t>
            </a:r>
            <a:r>
              <a:rPr lang="cs-CZ" sz="3200" b="1" dirty="0" err="1" smtClean="0"/>
              <a:t>fires</a:t>
            </a:r>
            <a:endParaRPr lang="cs-CZ" sz="32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339752" y="2852936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err="1" smtClean="0">
                <a:solidFill>
                  <a:srgbClr val="0000FF"/>
                </a:solidFill>
              </a:rPr>
              <a:t>Environmental</a:t>
            </a:r>
            <a:r>
              <a:rPr lang="cs-CZ" sz="4400" b="1" dirty="0" smtClean="0">
                <a:solidFill>
                  <a:srgbClr val="0000FF"/>
                </a:solidFill>
              </a:rPr>
              <a:t> </a:t>
            </a:r>
            <a:r>
              <a:rPr lang="cs-CZ" sz="4400" b="1" dirty="0" err="1" smtClean="0">
                <a:solidFill>
                  <a:srgbClr val="0000FF"/>
                </a:solidFill>
              </a:rPr>
              <a:t>disasters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oncord-country-cl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429000"/>
            <a:ext cx="4544814" cy="2559639"/>
          </a:xfrm>
          <a:prstGeom prst="roundRect">
            <a:avLst/>
          </a:prstGeom>
        </p:spPr>
      </p:pic>
      <p:pic>
        <p:nvPicPr>
          <p:cNvPr id="3" name="Obrázek 2" descr="_61578777_61578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476672"/>
            <a:ext cx="4840199" cy="2722612"/>
          </a:xfrm>
          <a:prstGeom prst="roundRect">
            <a:avLst/>
          </a:prstGeom>
        </p:spPr>
      </p:pic>
      <p:pic>
        <p:nvPicPr>
          <p:cNvPr id="4" name="Obrázek 3" descr="Tornado_H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933056"/>
            <a:ext cx="3528392" cy="2486414"/>
          </a:xfrm>
          <a:prstGeom prst="roundRect">
            <a:avLst/>
          </a:prstGeom>
        </p:spPr>
      </p:pic>
      <p:pic>
        <p:nvPicPr>
          <p:cNvPr id="5" name="Obrázek 4" descr="weather - Lana Shaw - tornado damage near Tilston Manitoba - July 28, 2015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2104" y="836712"/>
            <a:ext cx="3378068" cy="2246808"/>
          </a:xfrm>
          <a:prstGeom prst="round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08104" y="328498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tornado</a:t>
            </a:r>
            <a:endParaRPr lang="cs-CZ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 err="1" smtClean="0">
                <a:solidFill>
                  <a:srgbClr val="0000FF"/>
                </a:solidFill>
              </a:rPr>
              <a:t>Forest</a:t>
            </a:r>
            <a:r>
              <a:rPr lang="cs-CZ" sz="5400" b="1" dirty="0" smtClean="0">
                <a:solidFill>
                  <a:srgbClr val="0000FF"/>
                </a:solidFill>
              </a:rPr>
              <a:t>  </a:t>
            </a:r>
            <a:r>
              <a:rPr lang="cs-CZ" sz="5400" b="1" dirty="0" err="1" smtClean="0">
                <a:solidFill>
                  <a:srgbClr val="0000FF"/>
                </a:solidFill>
              </a:rPr>
              <a:t>protection</a:t>
            </a:r>
            <a:endParaRPr lang="cs-CZ" sz="5400" b="1" dirty="0">
              <a:solidFill>
                <a:srgbClr val="0000FF"/>
              </a:solidFill>
            </a:endParaRPr>
          </a:p>
        </p:txBody>
      </p:sp>
      <p:pic>
        <p:nvPicPr>
          <p:cNvPr id="5" name="Zástupný symbol pro obsah 4" descr="fores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6355" y="2204864"/>
            <a:ext cx="3963806" cy="2430636"/>
          </a:xfrm>
          <a:prstGeom prst="round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59936" cy="525658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to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deforestation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environmental stability and ecological balances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preservation of </a:t>
            </a:r>
            <a:r>
              <a:rPr lang="cs-CZ" dirty="0" err="1" smtClean="0"/>
              <a:t>forests</a:t>
            </a:r>
            <a:r>
              <a:rPr lang="en-US" dirty="0" smtClean="0"/>
              <a:t> biological diversity and genetic resources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parks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endangered</a:t>
            </a:r>
            <a:r>
              <a:rPr lang="cs-CZ" dirty="0" smtClean="0"/>
              <a:t> species</a:t>
            </a:r>
            <a:endParaRPr lang="cs-CZ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jak-se-do-lesa-vola--tak-se-z-lesa-ozy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060848"/>
            <a:ext cx="2232248" cy="13975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rgbClr val="0000FF"/>
                </a:solidFill>
              </a:rPr>
              <a:t>How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can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you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protect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forests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and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woods</a:t>
            </a:r>
            <a:r>
              <a:rPr lang="cs-CZ" b="1" dirty="0" smtClean="0">
                <a:solidFill>
                  <a:srgbClr val="0000FF"/>
                </a:solidFill>
              </a:rPr>
              <a:t>?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42792" cy="51845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200" b="1" dirty="0" smtClean="0">
                <a:solidFill>
                  <a:srgbClr val="0000FF"/>
                </a:solidFill>
              </a:rPr>
              <a:t>In </a:t>
            </a:r>
            <a:r>
              <a:rPr lang="cs-CZ" sz="3200" b="1" dirty="0" err="1" smtClean="0">
                <a:solidFill>
                  <a:srgbClr val="0000FF"/>
                </a:solidFill>
              </a:rPr>
              <a:t>forest</a:t>
            </a:r>
            <a:r>
              <a:rPr lang="cs-CZ" sz="3200" b="1" dirty="0" smtClean="0">
                <a:solidFill>
                  <a:srgbClr val="0000FF"/>
                </a:solidFill>
              </a:rPr>
              <a:t> don´t</a:t>
            </a:r>
          </a:p>
          <a:p>
            <a:r>
              <a:rPr lang="cs-CZ" dirty="0" err="1" smtClean="0"/>
              <a:t>litter</a:t>
            </a:r>
            <a:endParaRPr lang="cs-CZ" dirty="0" smtClean="0"/>
          </a:p>
          <a:p>
            <a:r>
              <a:rPr lang="cs-CZ" dirty="0" err="1" smtClean="0"/>
              <a:t>shout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set </a:t>
            </a:r>
            <a:r>
              <a:rPr lang="cs-CZ" dirty="0" err="1" smtClean="0"/>
              <a:t>fires</a:t>
            </a:r>
            <a:endParaRPr lang="cs-CZ" dirty="0" smtClean="0"/>
          </a:p>
          <a:p>
            <a:r>
              <a:rPr lang="cs-CZ" dirty="0" err="1" smtClean="0"/>
              <a:t>walk</a:t>
            </a:r>
            <a:r>
              <a:rPr lang="cs-CZ" dirty="0" smtClean="0"/>
              <a:t> in </a:t>
            </a:r>
            <a:r>
              <a:rPr lang="cs-CZ" dirty="0" err="1" smtClean="0"/>
              <a:t>prohibited</a:t>
            </a:r>
            <a:r>
              <a:rPr lang="cs-CZ" dirty="0" smtClean="0"/>
              <a:t> </a:t>
            </a:r>
            <a:r>
              <a:rPr lang="cs-CZ" dirty="0" err="1" smtClean="0"/>
              <a:t>areas</a:t>
            </a:r>
            <a:endParaRPr lang="cs-CZ" dirty="0" smtClean="0"/>
          </a:p>
          <a:p>
            <a:r>
              <a:rPr lang="cs-CZ" dirty="0" err="1" smtClean="0"/>
              <a:t>pick</a:t>
            </a:r>
            <a:r>
              <a:rPr lang="cs-CZ" dirty="0" smtClean="0"/>
              <a:t> </a:t>
            </a:r>
            <a:r>
              <a:rPr lang="cs-CZ" dirty="0" err="1" smtClean="0"/>
              <a:t>protected</a:t>
            </a:r>
            <a:r>
              <a:rPr lang="cs-CZ" dirty="0" smtClean="0"/>
              <a:t> </a:t>
            </a:r>
            <a:r>
              <a:rPr lang="cs-CZ" dirty="0" err="1" smtClean="0"/>
              <a:t>plants</a:t>
            </a:r>
            <a:endParaRPr lang="cs-CZ" dirty="0" smtClean="0"/>
          </a:p>
          <a:p>
            <a:pPr>
              <a:buNone/>
            </a:pPr>
            <a:r>
              <a:rPr lang="cs-CZ" sz="2800" b="1" dirty="0" err="1" smtClean="0">
                <a:solidFill>
                  <a:srgbClr val="0000FF"/>
                </a:solidFill>
              </a:rPr>
              <a:t>What</a:t>
            </a:r>
            <a:r>
              <a:rPr lang="cs-CZ" sz="2800" b="1" dirty="0" smtClean="0">
                <a:solidFill>
                  <a:srgbClr val="0000FF"/>
                </a:solidFill>
              </a:rPr>
              <a:t> to do?</a:t>
            </a:r>
            <a:endParaRPr lang="cs-CZ" dirty="0" smtClean="0">
              <a:solidFill>
                <a:srgbClr val="0000FF"/>
              </a:solidFill>
            </a:endParaRPr>
          </a:p>
          <a:p>
            <a:r>
              <a:rPr lang="cs-CZ" dirty="0" err="1" smtClean="0"/>
              <a:t>save</a:t>
            </a:r>
            <a:r>
              <a:rPr lang="cs-CZ" dirty="0" smtClean="0"/>
              <a:t> </a:t>
            </a:r>
            <a:r>
              <a:rPr lang="cs-CZ" dirty="0" err="1" smtClean="0"/>
              <a:t>paper</a:t>
            </a:r>
            <a:endParaRPr lang="cs-CZ" dirty="0" smtClean="0"/>
          </a:p>
          <a:p>
            <a:r>
              <a:rPr lang="cs-CZ" dirty="0" err="1" smtClean="0"/>
              <a:t>clean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rubbish</a:t>
            </a:r>
            <a:endParaRPr lang="cs-CZ" dirty="0" smtClean="0"/>
          </a:p>
          <a:p>
            <a:pPr>
              <a:buNone/>
            </a:pPr>
            <a:endParaRPr lang="cs-CZ" sz="3200" dirty="0" smtClean="0"/>
          </a:p>
          <a:p>
            <a:pPr>
              <a:buNone/>
            </a:pPr>
            <a:endParaRPr lang="cs-CZ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2040" y="1524000"/>
            <a:ext cx="3776096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cs-CZ" sz="3200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cs-CZ" sz="3200" b="1" dirty="0" smtClean="0">
                <a:solidFill>
                  <a:srgbClr val="0000FF"/>
                </a:solidFill>
              </a:rPr>
              <a:t>Recycling in </a:t>
            </a:r>
            <a:r>
              <a:rPr lang="cs-CZ" sz="3200" b="1" dirty="0" err="1" smtClean="0">
                <a:solidFill>
                  <a:srgbClr val="0000FF"/>
                </a:solidFill>
              </a:rPr>
              <a:t>our</a:t>
            </a:r>
            <a:r>
              <a:rPr lang="cs-CZ" sz="3200" b="1" dirty="0" smtClean="0">
                <a:solidFill>
                  <a:srgbClr val="0000FF"/>
                </a:solidFill>
              </a:rPr>
              <a:t> </a:t>
            </a:r>
            <a:r>
              <a:rPr lang="cs-CZ" sz="3200" b="1" dirty="0" err="1" smtClean="0">
                <a:solidFill>
                  <a:srgbClr val="0000FF"/>
                </a:solidFill>
              </a:rPr>
              <a:t>school</a:t>
            </a:r>
            <a:endParaRPr lang="cs-CZ" sz="3200" b="1" dirty="0" smtClean="0">
              <a:solidFill>
                <a:srgbClr val="FF0000"/>
              </a:solidFill>
            </a:endParaRPr>
          </a:p>
          <a:p>
            <a:r>
              <a:rPr lang="cs-CZ" sz="2800" dirty="0" err="1" smtClean="0"/>
              <a:t>project</a:t>
            </a:r>
            <a:r>
              <a:rPr lang="cs-CZ" sz="2800" dirty="0" smtClean="0"/>
              <a:t> </a:t>
            </a:r>
            <a:r>
              <a:rPr lang="cs-CZ" sz="2800" dirty="0" err="1" smtClean="0"/>
              <a:t>Recyclogames</a:t>
            </a:r>
            <a:endParaRPr lang="cs-CZ" sz="2800" dirty="0" smtClean="0"/>
          </a:p>
          <a:p>
            <a:pPr>
              <a:buNone/>
            </a:pPr>
            <a:endParaRPr lang="cs-CZ" sz="2800" dirty="0" smtClean="0"/>
          </a:p>
          <a:p>
            <a:r>
              <a:rPr lang="cs-CZ" sz="2800" dirty="0" smtClean="0"/>
              <a:t>recycling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paper</a:t>
            </a:r>
            <a:endParaRPr lang="cs-CZ" sz="2800" dirty="0" smtClean="0"/>
          </a:p>
          <a:p>
            <a:r>
              <a:rPr lang="cs-CZ" sz="2800" dirty="0" smtClean="0"/>
              <a:t>recycling </a:t>
            </a:r>
            <a:r>
              <a:rPr lang="cs-CZ" sz="2800" dirty="0" err="1" smtClean="0"/>
              <a:t>of</a:t>
            </a:r>
            <a:r>
              <a:rPr lang="cs-CZ" sz="2800" dirty="0" smtClean="0"/>
              <a:t> aluminium</a:t>
            </a:r>
          </a:p>
          <a:p>
            <a:r>
              <a:rPr lang="cs-CZ" sz="2800" dirty="0" smtClean="0"/>
              <a:t>recycling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batteries</a:t>
            </a:r>
            <a:endParaRPr lang="cs-CZ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1280px-Taiga_Landscape_in_Can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7920880" cy="5160949"/>
          </a:xfrm>
          <a:prstGeom prst="round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boreal forest or </a:t>
            </a:r>
            <a:r>
              <a:rPr lang="en-US" sz="3600" b="1" dirty="0" smtClean="0">
                <a:solidFill>
                  <a:srgbClr val="0000FF"/>
                </a:solidFill>
              </a:rPr>
              <a:t>snow forest</a:t>
            </a:r>
            <a:r>
              <a:rPr lang="en-US" sz="3600" b="1" dirty="0" smtClean="0"/>
              <a:t>, is a biome</a:t>
            </a:r>
            <a:r>
              <a:rPr lang="cs-CZ" sz="3600" b="1" dirty="0"/>
              <a:t> </a:t>
            </a:r>
            <a:r>
              <a:rPr lang="en-US" sz="3600" b="1" dirty="0" smtClean="0"/>
              <a:t>characterized by coniferous forests of pines, spruces and larches.</a:t>
            </a:r>
            <a:endParaRPr lang="cs-CZ" sz="3600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                     B</a:t>
            </a:r>
            <a:r>
              <a:rPr lang="en-US" b="1" dirty="0" err="1" smtClean="0">
                <a:solidFill>
                  <a:srgbClr val="0000FF"/>
                </a:solidFill>
              </a:rPr>
              <a:t>oreal</a:t>
            </a:r>
            <a:r>
              <a:rPr lang="en-US" b="1" dirty="0" smtClean="0">
                <a:solidFill>
                  <a:srgbClr val="0000FF"/>
                </a:solidFill>
              </a:rPr>
              <a:t> forest</a:t>
            </a:r>
            <a:endParaRPr lang="cs-CZ" dirty="0">
              <a:solidFill>
                <a:srgbClr val="0000FF"/>
              </a:solidFill>
            </a:endParaRPr>
          </a:p>
        </p:txBody>
      </p:sp>
      <p:pic>
        <p:nvPicPr>
          <p:cNvPr id="10" name="Obrázek 9" descr="Distribution_Taig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797152"/>
            <a:ext cx="3269343" cy="1626498"/>
          </a:xfrm>
          <a:prstGeom prst="round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300" b="1" dirty="0" err="1" smtClean="0">
                <a:solidFill>
                  <a:srgbClr val="0000FF"/>
                </a:solidFill>
              </a:rPr>
              <a:t>Clean</a:t>
            </a:r>
            <a:r>
              <a:rPr lang="cs-CZ" sz="5300" b="1" dirty="0" smtClean="0">
                <a:solidFill>
                  <a:srgbClr val="0000FF"/>
                </a:solidFill>
              </a:rPr>
              <a:t>-</a:t>
            </a:r>
            <a:r>
              <a:rPr lang="cs-CZ" sz="5300" b="1" dirty="0" err="1" smtClean="0">
                <a:solidFill>
                  <a:srgbClr val="0000FF"/>
                </a:solidFill>
              </a:rPr>
              <a:t>up</a:t>
            </a:r>
            <a:r>
              <a:rPr lang="cs-CZ" sz="5300" b="1" dirty="0" smtClean="0">
                <a:solidFill>
                  <a:srgbClr val="0000FF"/>
                </a:solidFill>
              </a:rPr>
              <a:t> </a:t>
            </a:r>
            <a:r>
              <a:rPr lang="cs-CZ" sz="5300" b="1" dirty="0" err="1" smtClean="0">
                <a:solidFill>
                  <a:srgbClr val="0000FF"/>
                </a:solidFill>
              </a:rPr>
              <a:t>of</a:t>
            </a:r>
            <a:r>
              <a:rPr lang="cs-CZ" sz="5300" b="1" dirty="0" smtClean="0">
                <a:solidFill>
                  <a:srgbClr val="0000FF"/>
                </a:solidFill>
              </a:rPr>
              <a:t> Konopiště park</a:t>
            </a:r>
            <a:endParaRPr lang="cs-CZ" sz="5300" b="1" dirty="0">
              <a:solidFill>
                <a:srgbClr val="0000FF"/>
              </a:solidFill>
            </a:endParaRPr>
          </a:p>
        </p:txBody>
      </p:sp>
      <p:pic>
        <p:nvPicPr>
          <p:cNvPr id="4" name="Obrázek 3" descr="kono-brigada-zs-dukelska-8_denik-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5013176"/>
            <a:ext cx="2088232" cy="1566174"/>
          </a:xfrm>
          <a:prstGeom prst="roundRect">
            <a:avLst/>
          </a:prstGeom>
        </p:spPr>
      </p:pic>
      <p:pic>
        <p:nvPicPr>
          <p:cNvPr id="7" name="Obrázek 6" descr="kono-brigada-zs-dukelska-10_denik-4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556792"/>
            <a:ext cx="4464496" cy="3350673"/>
          </a:xfrm>
          <a:prstGeom prst="roundRect">
            <a:avLst/>
          </a:prstGeom>
        </p:spPr>
      </p:pic>
      <p:pic>
        <p:nvPicPr>
          <p:cNvPr id="8" name="Obrázek 7" descr="kono-brigada-zs-dukelska-12_denik-1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437112"/>
            <a:ext cx="2107671" cy="1580753"/>
          </a:xfrm>
          <a:prstGeom prst="roundRect">
            <a:avLst/>
          </a:prstGeom>
        </p:spPr>
      </p:pic>
      <p:pic>
        <p:nvPicPr>
          <p:cNvPr id="9" name="Obrázek 8" descr="kono-brigada-zs-dukelska-2_denik-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653136"/>
            <a:ext cx="1290383" cy="1724769"/>
          </a:xfrm>
          <a:prstGeom prst="roundRect">
            <a:avLst/>
          </a:prstGeom>
        </p:spPr>
      </p:pic>
      <p:pic>
        <p:nvPicPr>
          <p:cNvPr id="10" name="Obrázek 9" descr="dukla-brigada-olympiada-013_denik-4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484784"/>
            <a:ext cx="3549955" cy="2664296"/>
          </a:xfrm>
          <a:prstGeom prst="roundRect">
            <a:avLst/>
          </a:prstGeom>
        </p:spPr>
      </p:pic>
      <p:pic>
        <p:nvPicPr>
          <p:cNvPr id="11" name="Obrázek 10" descr="image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5373216"/>
            <a:ext cx="1296144" cy="10995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horici-les-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761" y="0"/>
            <a:ext cx="9186761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And </a:t>
            </a:r>
            <a:r>
              <a:rPr lang="cs-CZ" b="1" dirty="0" err="1" smtClean="0"/>
              <a:t>that</a:t>
            </a:r>
            <a:r>
              <a:rPr lang="cs-CZ" b="1" dirty="0" smtClean="0"/>
              <a:t>´s  </a:t>
            </a:r>
            <a:r>
              <a:rPr lang="cs-CZ" b="1" dirty="0" err="1" smtClean="0"/>
              <a:t>all</a:t>
            </a:r>
            <a:r>
              <a:rPr lang="cs-CZ" b="1" dirty="0" smtClean="0"/>
              <a:t>………..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9632" y="2852936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 err="1" smtClean="0"/>
              <a:t>Thank</a:t>
            </a:r>
            <a:r>
              <a:rPr lang="cs-CZ" sz="6600" dirty="0" smtClean="0"/>
              <a:t> </a:t>
            </a:r>
            <a:r>
              <a:rPr lang="cs-CZ" sz="6600" dirty="0" err="1" smtClean="0"/>
              <a:t>you</a:t>
            </a:r>
            <a:r>
              <a:rPr lang="cs-CZ" sz="6600" dirty="0" smtClean="0"/>
              <a:t> </a:t>
            </a:r>
            <a:r>
              <a:rPr lang="cs-CZ" sz="6600" dirty="0" err="1" smtClean="0"/>
              <a:t>for</a:t>
            </a:r>
            <a:r>
              <a:rPr lang="cs-CZ" sz="6600" dirty="0" smtClean="0"/>
              <a:t>  </a:t>
            </a:r>
            <a:r>
              <a:rPr lang="cs-CZ" sz="6600" dirty="0" err="1" smtClean="0"/>
              <a:t>your</a:t>
            </a:r>
            <a:r>
              <a:rPr lang="cs-CZ" sz="6600" dirty="0" smtClean="0"/>
              <a:t> </a:t>
            </a:r>
            <a:r>
              <a:rPr lang="cs-CZ" sz="6600" dirty="0" err="1" smtClean="0"/>
              <a:t>attention</a:t>
            </a:r>
            <a:endParaRPr lang="cs-CZ" sz="6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330px-Picea_abi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196752"/>
            <a:ext cx="3301444" cy="4572000"/>
          </a:xfrm>
          <a:prstGeom prst="round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360px-Mélèze_en_Autom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29000" cy="4572000"/>
          </a:xfrm>
          <a:prstGeom prst="roundRect">
            <a:avLst/>
          </a:prstGeom>
        </p:spPr>
      </p:pic>
      <p:pic>
        <p:nvPicPr>
          <p:cNvPr id="6" name="Obrázek 5" descr="330px-Pinus_kesiya_Bin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16" y="3438542"/>
            <a:ext cx="3200384" cy="3419458"/>
          </a:xfrm>
          <a:prstGeom prst="roundRect">
            <a:avLst/>
          </a:prstGeom>
        </p:spPr>
      </p:pic>
      <p:pic>
        <p:nvPicPr>
          <p:cNvPr id="7" name="Obrázek 6" descr="225px-Larix_decidua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49080"/>
            <a:ext cx="1647627" cy="2196836"/>
          </a:xfrm>
          <a:prstGeom prst="roundRect">
            <a:avLst/>
          </a:prstGeom>
        </p:spPr>
      </p:pic>
      <p:pic>
        <p:nvPicPr>
          <p:cNvPr id="8" name="Obrázek 7" descr="Picea_pungens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4869160"/>
            <a:ext cx="1591072" cy="1988840"/>
          </a:xfrm>
          <a:prstGeom prst="roundRect">
            <a:avLst/>
          </a:prstGeom>
        </p:spPr>
      </p:pic>
      <p:pic>
        <p:nvPicPr>
          <p:cNvPr id="9" name="Obrázek 8" descr="A_pine_co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2276872"/>
            <a:ext cx="2188436" cy="1425799"/>
          </a:xfrm>
          <a:prstGeom prst="round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228184" y="5949280"/>
            <a:ext cx="134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pine</a:t>
            </a:r>
            <a:endParaRPr lang="cs-CZ" sz="3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804249" y="1772816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pine </a:t>
            </a:r>
            <a:r>
              <a:rPr lang="cs-CZ" sz="3600" dirty="0" err="1" smtClean="0"/>
              <a:t>cone</a:t>
            </a:r>
            <a:endParaRPr lang="cs-CZ" sz="3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11960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139952" y="1700808"/>
            <a:ext cx="1494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 smtClean="0"/>
              <a:t>spruce</a:t>
            </a:r>
            <a:endParaRPr lang="cs-CZ" sz="3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11560" y="764704"/>
            <a:ext cx="1186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 smtClean="0"/>
              <a:t>larch</a:t>
            </a:r>
            <a:endParaRPr lang="cs-CZ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1280px-Wells_Gray_Provincial_Park,_British_Columb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83556"/>
            <a:ext cx="8532440" cy="5574444"/>
          </a:xfrm>
          <a:prstGeom prst="round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11256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cs-CZ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/>
              <a:t> </a:t>
            </a:r>
            <a:r>
              <a:rPr lang="en-US" sz="3300" b="1" dirty="0" smtClean="0">
                <a:solidFill>
                  <a:schemeClr val="tx2"/>
                </a:solidFill>
              </a:rPr>
              <a:t>the northern and southern hemisphere</a:t>
            </a:r>
            <a:endParaRPr lang="cs-CZ" sz="3300" b="1" dirty="0" smtClean="0">
              <a:solidFill>
                <a:schemeClr val="tx2"/>
              </a:solidFill>
            </a:endParaRPr>
          </a:p>
          <a:p>
            <a:endParaRPr lang="cs-CZ" sz="3200" b="1" dirty="0" smtClean="0"/>
          </a:p>
          <a:p>
            <a:r>
              <a:rPr lang="en-US" sz="3200" b="1" dirty="0" smtClean="0">
                <a:solidFill>
                  <a:schemeClr val="tx2"/>
                </a:solidFill>
              </a:rPr>
              <a:t>winters are mild</a:t>
            </a:r>
            <a:r>
              <a:rPr lang="cs-CZ" sz="3200" b="1" dirty="0" smtClean="0">
                <a:solidFill>
                  <a:schemeClr val="tx2"/>
                </a:solidFill>
              </a:rPr>
              <a:t>, </a:t>
            </a:r>
            <a:r>
              <a:rPr lang="cs-CZ" sz="3200" b="1" dirty="0" err="1" smtClean="0">
                <a:solidFill>
                  <a:schemeClr val="tx2"/>
                </a:solidFill>
              </a:rPr>
              <a:t>heavy</a:t>
            </a:r>
            <a:r>
              <a:rPr lang="en-US" sz="3200" b="1" dirty="0" smtClean="0">
                <a:solidFill>
                  <a:schemeClr val="tx2"/>
                </a:solidFill>
              </a:rPr>
              <a:t> rainfall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cs-CZ" sz="32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cs-CZ" sz="3200" b="1" dirty="0" smtClean="0"/>
          </a:p>
          <a:p>
            <a:r>
              <a:rPr lang="en-US" sz="3200" b="1" dirty="0" smtClean="0">
                <a:solidFill>
                  <a:schemeClr val="tx2"/>
                </a:solidFill>
              </a:rPr>
              <a:t>trees, shrubs and bushes</a:t>
            </a:r>
            <a:endParaRPr lang="cs-CZ" sz="3200" b="1" dirty="0" smtClean="0">
              <a:solidFill>
                <a:schemeClr val="tx2"/>
              </a:solidFill>
            </a:endParaRPr>
          </a:p>
          <a:p>
            <a:endParaRPr lang="cs-CZ" sz="3200" b="1" dirty="0" smtClean="0"/>
          </a:p>
          <a:p>
            <a:r>
              <a:rPr lang="en-US" sz="3200" b="1" dirty="0" smtClean="0"/>
              <a:t> </a:t>
            </a:r>
            <a:r>
              <a:rPr lang="cs-CZ" sz="3200" b="1" dirty="0" smtClean="0">
                <a:solidFill>
                  <a:schemeClr val="tx2"/>
                </a:solidFill>
              </a:rPr>
              <a:t>i</a:t>
            </a:r>
            <a:r>
              <a:rPr lang="en-US" sz="3200" b="1" dirty="0" smtClean="0">
                <a:solidFill>
                  <a:schemeClr val="tx2"/>
                </a:solidFill>
              </a:rPr>
              <a:t>t is the same as a tropical forest except for the climate and some of the animals adaptations</a:t>
            </a:r>
            <a:endParaRPr lang="cs-CZ" sz="3200" b="1" dirty="0" smtClean="0">
              <a:solidFill>
                <a:schemeClr val="tx2"/>
              </a:solidFill>
            </a:endParaRPr>
          </a:p>
          <a:p>
            <a:endParaRPr lang="cs-CZ" sz="3200" b="1" dirty="0" smtClean="0">
              <a:solidFill>
                <a:srgbClr val="FF0000"/>
              </a:solidFill>
            </a:endParaRPr>
          </a:p>
          <a:p>
            <a:r>
              <a:rPr lang="cs-CZ" sz="3200" b="1" dirty="0" smtClean="0">
                <a:solidFill>
                  <a:schemeClr val="tx2"/>
                </a:solidFill>
              </a:rPr>
              <a:t>t</a:t>
            </a:r>
            <a:r>
              <a:rPr lang="en-US" sz="3200" b="1" dirty="0" smtClean="0">
                <a:solidFill>
                  <a:schemeClr val="tx2"/>
                </a:solidFill>
              </a:rPr>
              <a:t>he main trees are the great redwood, oak, ash, maple, birch, beech, poplar, elm and pi</a:t>
            </a:r>
            <a:r>
              <a:rPr lang="cs-CZ" sz="3200" b="1" dirty="0" smtClean="0">
                <a:solidFill>
                  <a:schemeClr val="tx2"/>
                </a:solidFill>
              </a:rPr>
              <a:t>n</a:t>
            </a:r>
            <a:endParaRPr lang="cs-CZ" sz="3200" b="1" dirty="0">
              <a:solidFill>
                <a:schemeClr val="tx2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              </a:t>
            </a:r>
            <a:r>
              <a:rPr lang="cs-CZ" b="1" dirty="0" err="1" smtClean="0">
                <a:solidFill>
                  <a:srgbClr val="0000FF"/>
                </a:solidFill>
              </a:rPr>
              <a:t>Temperate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forests</a:t>
            </a:r>
            <a:endParaRPr lang="cs-CZ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Grib_sk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293096"/>
            <a:ext cx="2505926" cy="2353632"/>
          </a:xfrm>
          <a:prstGeom prst="round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025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Obrázek 4" descr="Populus_nigra-bek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505" y="332656"/>
            <a:ext cx="2428495" cy="4171065"/>
          </a:xfrm>
          <a:prstGeom prst="roundRect">
            <a:avLst/>
          </a:prstGeom>
        </p:spPr>
      </p:pic>
      <p:pic>
        <p:nvPicPr>
          <p:cNvPr id="6" name="Obrázek 5" descr="Tamm_Koluvere_järve_kald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1556792"/>
            <a:ext cx="3808289" cy="3244933"/>
          </a:xfrm>
          <a:prstGeom prst="roundRect">
            <a:avLst/>
          </a:prstGeom>
        </p:spPr>
      </p:pic>
      <p:pic>
        <p:nvPicPr>
          <p:cNvPr id="7" name="Obrázek 6" descr="Redwood_tree_in_Oakland_California_(person_for_comparison)IMG_4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0648"/>
            <a:ext cx="1875495" cy="4365104"/>
          </a:xfrm>
          <a:prstGeom prst="roundRect">
            <a:avLst/>
          </a:prstGeom>
        </p:spPr>
      </p:pic>
      <p:pic>
        <p:nvPicPr>
          <p:cNvPr id="8" name="Obrázek 7" descr="Fraxinus_ornus_JPG1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12060" y="3789040"/>
            <a:ext cx="2301720" cy="3068960"/>
          </a:xfrm>
          <a:prstGeom prst="roundRect">
            <a:avLst/>
          </a:prstGeom>
        </p:spPr>
      </p:pic>
      <p:pic>
        <p:nvPicPr>
          <p:cNvPr id="9" name="Obrázek 8" descr="Vine_Maple_leaves_and_flowe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188640"/>
            <a:ext cx="2374631" cy="2134484"/>
          </a:xfrm>
          <a:prstGeom prst="round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499992" y="54868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maple</a:t>
            </a:r>
            <a:endParaRPr lang="cs-CZ" sz="32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380312" y="3356992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 smtClean="0"/>
              <a:t>poplar</a:t>
            </a:r>
            <a:endParaRPr lang="cs-CZ" sz="36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3568" y="5877272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beech</a:t>
            </a:r>
            <a:endParaRPr lang="cs-CZ" sz="3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68344" y="573325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 smtClean="0"/>
              <a:t>ash</a:t>
            </a:r>
            <a:endParaRPr lang="cs-CZ" sz="36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3861048"/>
            <a:ext cx="9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oak</a:t>
            </a:r>
            <a:endParaRPr lang="cs-CZ" sz="3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67544" y="3501008"/>
            <a:ext cx="208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redwood</a:t>
            </a:r>
            <a:endParaRPr lang="cs-CZ" sz="36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43264"/>
          </a:xfrm>
        </p:spPr>
        <p:txBody>
          <a:bodyPr/>
          <a:lstStyle/>
          <a:p>
            <a:r>
              <a:rPr lang="cs-CZ" b="1" dirty="0" smtClean="0"/>
              <a:t>a</a:t>
            </a:r>
            <a:r>
              <a:rPr lang="en-US" b="1" dirty="0" smtClean="0"/>
              <a:t> shrub or bush is a small to medium-sized woody plant. It is distinguished from a tree by its </a:t>
            </a:r>
            <a:r>
              <a:rPr lang="en-US" b="1" dirty="0" smtClean="0">
                <a:solidFill>
                  <a:srgbClr val="0000FF"/>
                </a:solidFill>
              </a:rPr>
              <a:t>multiple stems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rgbClr val="0000FF"/>
                </a:solidFill>
              </a:rPr>
              <a:t>shorter height</a:t>
            </a:r>
            <a:r>
              <a:rPr lang="en-US" b="1" dirty="0" smtClean="0"/>
              <a:t>, usually under 6 m (20 ft) tall.</a:t>
            </a:r>
            <a:endParaRPr lang="cs-CZ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cs-CZ" b="1" dirty="0" err="1" smtClean="0">
                <a:solidFill>
                  <a:srgbClr val="0000FF"/>
                </a:solidFill>
              </a:rPr>
              <a:t>Shrubs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and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bushes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6" name="Obrázek 5" descr="topiary eleph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780928"/>
            <a:ext cx="5040560" cy="3785737"/>
          </a:xfrm>
          <a:prstGeom prst="round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49758d72f4b26f39c0c82bdfe239d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852936"/>
            <a:ext cx="2595939" cy="3888432"/>
          </a:xfrm>
          <a:prstGeom prst="roundRect">
            <a:avLst/>
          </a:prstGeom>
        </p:spPr>
      </p:pic>
      <p:pic>
        <p:nvPicPr>
          <p:cNvPr id="3" name="Obrázek 2" descr="ginko bonsa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88640"/>
            <a:ext cx="2631858" cy="3509144"/>
          </a:xfrm>
          <a:prstGeom prst="roundRect">
            <a:avLst/>
          </a:prstGeom>
        </p:spPr>
      </p:pic>
      <p:pic>
        <p:nvPicPr>
          <p:cNvPr id="4" name="Obrázek 3" descr="Montreal Botanical gard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348880"/>
            <a:ext cx="2436256" cy="3669804"/>
          </a:xfrm>
          <a:prstGeom prst="roundRect">
            <a:avLst/>
          </a:prstGeom>
        </p:spPr>
      </p:pic>
      <p:pic>
        <p:nvPicPr>
          <p:cNvPr id="5" name="Obrázek 4" descr="japanese gard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196752"/>
            <a:ext cx="2415834" cy="3221112"/>
          </a:xfrm>
          <a:prstGeom prst="roundRect">
            <a:avLst/>
          </a:prstGeom>
        </p:spPr>
      </p:pic>
      <p:sp>
        <p:nvSpPr>
          <p:cNvPr id="6" name="Obláček 5"/>
          <p:cNvSpPr/>
          <p:nvPr/>
        </p:nvSpPr>
        <p:spPr>
          <a:xfrm>
            <a:off x="6804248" y="404664"/>
            <a:ext cx="1872208" cy="1224136"/>
          </a:xfrm>
          <a:prstGeom prst="cloudCallout">
            <a:avLst>
              <a:gd name="adj1" fmla="val -81624"/>
              <a:gd name="adj2" fmla="val 54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ginko</a:t>
            </a:r>
            <a:r>
              <a:rPr lang="cs-CZ" sz="2400" dirty="0" smtClean="0"/>
              <a:t> bonsai</a:t>
            </a:r>
            <a:endParaRPr lang="cs-CZ" sz="2400" dirty="0"/>
          </a:p>
        </p:txBody>
      </p:sp>
      <p:sp>
        <p:nvSpPr>
          <p:cNvPr id="7" name="Obláček 6"/>
          <p:cNvSpPr/>
          <p:nvPr/>
        </p:nvSpPr>
        <p:spPr>
          <a:xfrm>
            <a:off x="1331640" y="188640"/>
            <a:ext cx="1944216" cy="12241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 smtClean="0"/>
              <a:t>Japanese</a:t>
            </a:r>
            <a:r>
              <a:rPr lang="cs-CZ" sz="2000" dirty="0" smtClean="0"/>
              <a:t> </a:t>
            </a:r>
            <a:r>
              <a:rPr lang="cs-CZ" sz="2000" dirty="0" err="1" smtClean="0"/>
              <a:t>garden</a:t>
            </a:r>
            <a:endParaRPr lang="cs-CZ" sz="2000" dirty="0"/>
          </a:p>
        </p:txBody>
      </p:sp>
      <p:sp>
        <p:nvSpPr>
          <p:cNvPr id="8" name="Obláček 7"/>
          <p:cNvSpPr/>
          <p:nvPr/>
        </p:nvSpPr>
        <p:spPr>
          <a:xfrm>
            <a:off x="5076056" y="5301208"/>
            <a:ext cx="2232248" cy="1440160"/>
          </a:xfrm>
          <a:prstGeom prst="cloudCallout">
            <a:avLst>
              <a:gd name="adj1" fmla="val 63988"/>
              <a:gd name="adj2" fmla="val -18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Montreal </a:t>
            </a:r>
            <a:r>
              <a:rPr lang="cs-CZ" sz="2000" dirty="0" err="1" smtClean="0"/>
              <a:t>Botanical</a:t>
            </a:r>
            <a:r>
              <a:rPr lang="cs-CZ" sz="2000" dirty="0" smtClean="0"/>
              <a:t> </a:t>
            </a:r>
            <a:r>
              <a:rPr lang="cs-CZ" sz="2000" dirty="0" err="1" smtClean="0"/>
              <a:t>garden</a:t>
            </a:r>
            <a:endParaRPr lang="cs-CZ" sz="2000" dirty="0"/>
          </a:p>
        </p:txBody>
      </p:sp>
      <p:sp>
        <p:nvSpPr>
          <p:cNvPr id="9" name="Obláček 8"/>
          <p:cNvSpPr/>
          <p:nvPr/>
        </p:nvSpPr>
        <p:spPr>
          <a:xfrm>
            <a:off x="0" y="4653136"/>
            <a:ext cx="2339752" cy="1260720"/>
          </a:xfrm>
          <a:prstGeom prst="cloudCallout">
            <a:avLst>
              <a:gd name="adj1" fmla="val 67307"/>
              <a:gd name="adj2" fmla="val 29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topiary</a:t>
            </a:r>
            <a:r>
              <a:rPr lang="cs-CZ" sz="2400" dirty="0" smtClean="0"/>
              <a:t> </a:t>
            </a:r>
            <a:r>
              <a:rPr lang="cs-CZ" sz="2400" dirty="0" err="1" smtClean="0"/>
              <a:t>elephants</a:t>
            </a:r>
            <a:endParaRPr lang="cs-CZ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1458</TotalTime>
  <Words>429</Words>
  <Application>Microsoft Office PowerPoint</Application>
  <PresentationFormat>Předvádění na obrazovce (4:3)</PresentationFormat>
  <Paragraphs>153</Paragraphs>
  <Slides>41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Papír</vt:lpstr>
      <vt:lpstr>Snímek 1</vt:lpstr>
      <vt:lpstr>                              FOREST</vt:lpstr>
      <vt:lpstr>Snímek 3</vt:lpstr>
      <vt:lpstr>                     Boreal forest</vt:lpstr>
      <vt:lpstr>Snímek 5</vt:lpstr>
      <vt:lpstr>              Temperate forests</vt:lpstr>
      <vt:lpstr>Snímek 7</vt:lpstr>
      <vt:lpstr>Shrubs and bushes</vt:lpstr>
      <vt:lpstr>Snímek 9</vt:lpstr>
      <vt:lpstr>                   Tropical forest</vt:lpstr>
      <vt:lpstr>Rainforest life</vt:lpstr>
      <vt:lpstr>                        Woodland</vt:lpstr>
      <vt:lpstr>           Woodland ecoregions</vt:lpstr>
      <vt:lpstr>10 most beautiful forests in the world</vt:lpstr>
      <vt:lpstr>Snímek 15</vt:lpstr>
      <vt:lpstr> bluebells in Halle's forest, Belgium</vt:lpstr>
      <vt:lpstr>Snímek 17</vt:lpstr>
      <vt:lpstr>splendid yellow forest</vt:lpstr>
      <vt:lpstr>natural tunnel near Halnaker, England</vt:lpstr>
      <vt:lpstr>deep in the green forest, France</vt:lpstr>
      <vt:lpstr>mysterious glowing light in a Finland forest </vt:lpstr>
      <vt:lpstr>White Carpathians forest</vt:lpstr>
      <vt:lpstr>magical winter in Quebec forest, Canada</vt:lpstr>
      <vt:lpstr>Animal world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Tree as a symbol</vt:lpstr>
      <vt:lpstr>Snímek 33</vt:lpstr>
      <vt:lpstr>The World’s Most Amazing Trees https://www.youtube.com/watch?v=tA6tue5KA4M</vt:lpstr>
      <vt:lpstr>Do you like mushrooms  or  berries?</vt:lpstr>
      <vt:lpstr>Snímek 36</vt:lpstr>
      <vt:lpstr>Snímek 37</vt:lpstr>
      <vt:lpstr>Forest  protection</vt:lpstr>
      <vt:lpstr>How can you protect forests and woods?</vt:lpstr>
      <vt:lpstr>Clean-up of Konopiště park</vt:lpstr>
      <vt:lpstr>And that´s  all………..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JanaU</dc:creator>
  <cp:lastModifiedBy>JanaU</cp:lastModifiedBy>
  <cp:revision>115</cp:revision>
  <dcterms:created xsi:type="dcterms:W3CDTF">2016-11-19T16:55:13Z</dcterms:created>
  <dcterms:modified xsi:type="dcterms:W3CDTF">2016-11-27T07:19:51Z</dcterms:modified>
</cp:coreProperties>
</file>