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6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79CF-2A88-4544-9C54-0B5FD040D4A7}" type="datetimeFigureOut">
              <a:rPr lang="cs-CZ" smtClean="0"/>
              <a:t>28.05.2017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736E62-50DA-472F-B1F9-D811F0DB28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79CF-2A88-4544-9C54-0B5FD040D4A7}" type="datetimeFigureOut">
              <a:rPr lang="cs-CZ" smtClean="0"/>
              <a:t>28.05.2017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6E62-50DA-472F-B1F9-D811F0DB28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79CF-2A88-4544-9C54-0B5FD040D4A7}" type="datetimeFigureOut">
              <a:rPr lang="cs-CZ" smtClean="0"/>
              <a:t>28.05.2017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6E62-50DA-472F-B1F9-D811F0DB28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79CF-2A88-4544-9C54-0B5FD040D4A7}" type="datetimeFigureOut">
              <a:rPr lang="cs-CZ" smtClean="0"/>
              <a:t>28.05.2017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736E62-50DA-472F-B1F9-D811F0DB28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79CF-2A88-4544-9C54-0B5FD040D4A7}" type="datetimeFigureOut">
              <a:rPr lang="cs-CZ" smtClean="0"/>
              <a:t>28.05.2017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6E62-50DA-472F-B1F9-D811F0DB287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79CF-2A88-4544-9C54-0B5FD040D4A7}" type="datetimeFigureOut">
              <a:rPr lang="cs-CZ" smtClean="0"/>
              <a:t>28.05.2017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6E62-50DA-472F-B1F9-D811F0DB28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79CF-2A88-4544-9C54-0B5FD040D4A7}" type="datetimeFigureOut">
              <a:rPr lang="cs-CZ" smtClean="0"/>
              <a:t>28.05.2017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0736E62-50DA-472F-B1F9-D811F0DB287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79CF-2A88-4544-9C54-0B5FD040D4A7}" type="datetimeFigureOut">
              <a:rPr lang="cs-CZ" smtClean="0"/>
              <a:t>28.05.2017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6E62-50DA-472F-B1F9-D811F0DB28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79CF-2A88-4544-9C54-0B5FD040D4A7}" type="datetimeFigureOut">
              <a:rPr lang="cs-CZ" smtClean="0"/>
              <a:t>28.05.2017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6E62-50DA-472F-B1F9-D811F0DB28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79CF-2A88-4544-9C54-0B5FD040D4A7}" type="datetimeFigureOut">
              <a:rPr lang="cs-CZ" smtClean="0"/>
              <a:t>28.05.2017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6E62-50DA-472F-B1F9-D811F0DB28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79CF-2A88-4544-9C54-0B5FD040D4A7}" type="datetimeFigureOut">
              <a:rPr lang="cs-CZ" smtClean="0"/>
              <a:t>28.05.2017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6E62-50DA-472F-B1F9-D811F0DB2878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3579CF-2A88-4544-9C54-0B5FD040D4A7}" type="datetimeFigureOut">
              <a:rPr lang="cs-CZ" smtClean="0"/>
              <a:t>28.05.2017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736E62-50DA-472F-B1F9-D811F0DB287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i="1" dirty="0" err="1" smtClean="0">
                <a:latin typeface="Arial Black" pitchFamily="34" charset="0"/>
              </a:rPr>
              <a:t>Mountains</a:t>
            </a:r>
            <a:r>
              <a:rPr lang="sk-SK" b="1" i="1" dirty="0" smtClean="0">
                <a:latin typeface="Arial Black" pitchFamily="34" charset="0"/>
              </a:rPr>
              <a:t>, </a:t>
            </a:r>
            <a:r>
              <a:rPr lang="sk-SK" b="1" i="1" dirty="0" err="1" smtClean="0">
                <a:latin typeface="Arial Black" pitchFamily="34" charset="0"/>
              </a:rPr>
              <a:t>Caves</a:t>
            </a:r>
            <a:r>
              <a:rPr lang="sk-SK" b="1" i="1" dirty="0" smtClean="0">
                <a:latin typeface="Arial Black" pitchFamily="34" charset="0"/>
              </a:rPr>
              <a:t>, </a:t>
            </a:r>
            <a:r>
              <a:rPr lang="sk-SK" b="1" i="1" dirty="0" err="1" smtClean="0">
                <a:latin typeface="Arial Black" pitchFamily="34" charset="0"/>
              </a:rPr>
              <a:t>Canyons</a:t>
            </a:r>
            <a:r>
              <a:rPr lang="sk-SK" b="1" i="1" dirty="0" smtClean="0">
                <a:latin typeface="Arial Black" pitchFamily="34" charset="0"/>
              </a:rPr>
              <a:t> and </a:t>
            </a:r>
            <a:r>
              <a:rPr lang="sk-SK" b="1" i="1" dirty="0" err="1" smtClean="0">
                <a:latin typeface="Arial Black" pitchFamily="34" charset="0"/>
              </a:rPr>
              <a:t>Valleys</a:t>
            </a:r>
            <a:r>
              <a:rPr lang="sk-SK" b="1" i="1" dirty="0" smtClean="0">
                <a:latin typeface="Arial Black" pitchFamily="34" charset="0"/>
              </a:rPr>
              <a:t> </a:t>
            </a:r>
            <a:r>
              <a:rPr lang="sk-SK" b="1" i="1" dirty="0" err="1" smtClean="0">
                <a:latin typeface="Arial Black" pitchFamily="34" charset="0"/>
              </a:rPr>
              <a:t>of</a:t>
            </a:r>
            <a:r>
              <a:rPr lang="sk-SK" b="1" i="1" dirty="0" smtClean="0">
                <a:latin typeface="Arial Black" pitchFamily="34" charset="0"/>
              </a:rPr>
              <a:t> </a:t>
            </a:r>
            <a:r>
              <a:rPr lang="sk-SK" b="1" i="1" dirty="0" err="1" smtClean="0">
                <a:latin typeface="Arial Black" pitchFamily="34" charset="0"/>
              </a:rPr>
              <a:t>the</a:t>
            </a:r>
            <a:r>
              <a:rPr lang="sk-SK" b="1" i="1" dirty="0" smtClean="0">
                <a:latin typeface="Arial Black" pitchFamily="34" charset="0"/>
              </a:rPr>
              <a:t> </a:t>
            </a:r>
            <a:r>
              <a:rPr lang="sk-SK" b="1" i="1" dirty="0" err="1" smtClean="0">
                <a:latin typeface="Arial Black" pitchFamily="34" charset="0"/>
              </a:rPr>
              <a:t>Czech</a:t>
            </a:r>
            <a:r>
              <a:rPr lang="sk-SK" b="1" i="1" dirty="0" smtClean="0">
                <a:latin typeface="Arial Black" pitchFamily="34" charset="0"/>
              </a:rPr>
              <a:t> </a:t>
            </a:r>
            <a:r>
              <a:rPr lang="sk-SK" b="1" i="1" dirty="0" err="1" smtClean="0">
                <a:latin typeface="Arial Black" pitchFamily="34" charset="0"/>
              </a:rPr>
              <a:t>Republic</a:t>
            </a:r>
            <a:endParaRPr lang="cs-CZ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err="1" smtClean="0">
                <a:latin typeface="Arial Black" pitchFamily="34" charset="0"/>
              </a:rPr>
              <a:t>Mountains</a:t>
            </a:r>
            <a:endParaRPr lang="cs-CZ" dirty="0"/>
          </a:p>
        </p:txBody>
      </p:sp>
      <p:pic>
        <p:nvPicPr>
          <p:cNvPr id="4" name="Zástupný symbol pro obsah 3" descr="oblasti_ma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9000" y="1658144"/>
            <a:ext cx="7518400" cy="431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lepá map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84784"/>
            <a:ext cx="4981953" cy="3833769"/>
          </a:xfrm>
        </p:spPr>
      </p:pic>
      <p:pic>
        <p:nvPicPr>
          <p:cNvPr id="5" name="Obrázek 4" descr="šuma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581128"/>
            <a:ext cx="2857500" cy="1905000"/>
          </a:xfrm>
          <a:prstGeom prst="rect">
            <a:avLst/>
          </a:prstGeom>
        </p:spPr>
      </p:pic>
      <p:pic>
        <p:nvPicPr>
          <p:cNvPr id="6" name="Obrázek 5" descr="vykupto_krusne_hory_w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2454268"/>
            <a:ext cx="3131840" cy="1595552"/>
          </a:xfrm>
          <a:prstGeom prst="rect">
            <a:avLst/>
          </a:prstGeom>
        </p:spPr>
      </p:pic>
      <p:pic>
        <p:nvPicPr>
          <p:cNvPr id="7" name="Obrázek 6" descr="Krkonoše National Park Czech republic mountains central eastern Europe beautiful landscapes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76672"/>
            <a:ext cx="2664296" cy="1771757"/>
          </a:xfrm>
          <a:prstGeom prst="rect">
            <a:avLst/>
          </a:prstGeom>
        </p:spPr>
      </p:pic>
      <p:pic>
        <p:nvPicPr>
          <p:cNvPr id="8" name="Obrázek 7" descr="Lužické ho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260648"/>
            <a:ext cx="1746250" cy="1162050"/>
          </a:xfrm>
          <a:prstGeom prst="rect">
            <a:avLst/>
          </a:prstGeom>
        </p:spPr>
      </p:pic>
      <p:pic>
        <p:nvPicPr>
          <p:cNvPr id="9" name="Obrázek 8" descr="jizerské hor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768" y="260648"/>
            <a:ext cx="1898650" cy="1066800"/>
          </a:xfrm>
          <a:prstGeom prst="rect">
            <a:avLst/>
          </a:prstGeom>
        </p:spPr>
      </p:pic>
      <p:pic>
        <p:nvPicPr>
          <p:cNvPr id="10" name="Obrázek 9" descr="beskyd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4654112"/>
            <a:ext cx="3528392" cy="2203888"/>
          </a:xfrm>
          <a:prstGeom prst="rect">
            <a:avLst/>
          </a:prstGeom>
        </p:spPr>
      </p:pic>
      <p:pic>
        <p:nvPicPr>
          <p:cNvPr id="11" name="Obrázek 10" descr="FOTO_Jan-Vítek-Orlické-hory-na-východ-od-Horní-Čermné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700808"/>
            <a:ext cx="3260080" cy="1691167"/>
          </a:xfrm>
          <a:prstGeom prst="rect">
            <a:avLst/>
          </a:prstGeom>
        </p:spPr>
      </p:pic>
      <p:pic>
        <p:nvPicPr>
          <p:cNvPr id="12" name="Obrázek 11" descr="jeseník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44208" y="3404776"/>
            <a:ext cx="2699792" cy="1727867"/>
          </a:xfrm>
          <a:prstGeom prst="rect">
            <a:avLst/>
          </a:prstGeom>
        </p:spPr>
      </p:pic>
      <p:sp>
        <p:nvSpPr>
          <p:cNvPr id="13" name="Šipka doprava 12"/>
          <p:cNvSpPr/>
          <p:nvPr/>
        </p:nvSpPr>
        <p:spPr>
          <a:xfrm rot="1954731">
            <a:off x="1769138" y="1606873"/>
            <a:ext cx="1878980" cy="301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5574279">
            <a:off x="3725273" y="1484026"/>
            <a:ext cx="978408" cy="292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5574279">
            <a:off x="4253828" y="1978365"/>
            <a:ext cx="978408" cy="292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10645661">
            <a:off x="5285573" y="2835425"/>
            <a:ext cx="1130529" cy="292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12291584">
            <a:off x="5475112" y="3568968"/>
            <a:ext cx="1527378" cy="292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 rot="14405762">
            <a:off x="5389727" y="4571734"/>
            <a:ext cx="978408" cy="292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 rot="200637">
            <a:off x="2203444" y="2593189"/>
            <a:ext cx="978408" cy="292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 rot="17366215">
            <a:off x="2885676" y="4498646"/>
            <a:ext cx="978408" cy="292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ový popisek 20"/>
          <p:cNvSpPr/>
          <p:nvPr/>
        </p:nvSpPr>
        <p:spPr>
          <a:xfrm>
            <a:off x="179512" y="2060848"/>
            <a:ext cx="1296144" cy="432048"/>
          </a:xfrm>
          <a:prstGeom prst="wedgeRectCallout">
            <a:avLst>
              <a:gd name="adj1" fmla="val -17831"/>
              <a:gd name="adj2" fmla="val 124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Krušné </a:t>
            </a:r>
            <a:r>
              <a:rPr lang="cs-CZ" dirty="0" err="1" smtClean="0"/>
              <a:t>mountains</a:t>
            </a:r>
            <a:endParaRPr lang="cs-CZ" dirty="0"/>
          </a:p>
        </p:txBody>
      </p:sp>
      <p:sp>
        <p:nvSpPr>
          <p:cNvPr id="22" name="Obdélníkový popisek 21"/>
          <p:cNvSpPr/>
          <p:nvPr/>
        </p:nvSpPr>
        <p:spPr>
          <a:xfrm>
            <a:off x="539552" y="4653136"/>
            <a:ext cx="1296144" cy="432048"/>
          </a:xfrm>
          <a:prstGeom prst="wedgeRectCallout">
            <a:avLst>
              <a:gd name="adj1" fmla="val 15942"/>
              <a:gd name="adj2" fmla="val 122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Šumava </a:t>
            </a:r>
            <a:r>
              <a:rPr lang="cs-CZ" dirty="0" err="1" smtClean="0"/>
              <a:t>mountains</a:t>
            </a:r>
            <a:endParaRPr lang="cs-CZ" dirty="0"/>
          </a:p>
        </p:txBody>
      </p:sp>
      <p:sp>
        <p:nvSpPr>
          <p:cNvPr id="23" name="Obdélníkový popisek 22"/>
          <p:cNvSpPr/>
          <p:nvPr/>
        </p:nvSpPr>
        <p:spPr>
          <a:xfrm>
            <a:off x="7092280" y="116632"/>
            <a:ext cx="1296144" cy="432048"/>
          </a:xfrm>
          <a:prstGeom prst="wedgeRectCallout">
            <a:avLst>
              <a:gd name="adj1" fmla="val -46350"/>
              <a:gd name="adj2" fmla="val 99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err="1" smtClean="0"/>
              <a:t>Krkonošemountains</a:t>
            </a:r>
            <a:endParaRPr lang="cs-CZ" dirty="0"/>
          </a:p>
        </p:txBody>
      </p:sp>
      <p:sp>
        <p:nvSpPr>
          <p:cNvPr id="24" name="Obdélníkový popisek 23"/>
          <p:cNvSpPr/>
          <p:nvPr/>
        </p:nvSpPr>
        <p:spPr>
          <a:xfrm>
            <a:off x="7524328" y="1052736"/>
            <a:ext cx="1296144" cy="432048"/>
          </a:xfrm>
          <a:prstGeom prst="wedgeRectCallout">
            <a:avLst>
              <a:gd name="adj1" fmla="val -17831"/>
              <a:gd name="adj2" fmla="val 124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Orlické </a:t>
            </a:r>
            <a:r>
              <a:rPr lang="cs-CZ" dirty="0" err="1" smtClean="0"/>
              <a:t>mountains</a:t>
            </a:r>
            <a:endParaRPr lang="cs-CZ" dirty="0"/>
          </a:p>
        </p:txBody>
      </p:sp>
      <p:sp>
        <p:nvSpPr>
          <p:cNvPr id="25" name="Obdélníkový popisek 24"/>
          <p:cNvSpPr/>
          <p:nvPr/>
        </p:nvSpPr>
        <p:spPr>
          <a:xfrm>
            <a:off x="7847856" y="3356992"/>
            <a:ext cx="1296144" cy="432048"/>
          </a:xfrm>
          <a:prstGeom prst="wedgeRectCallout">
            <a:avLst>
              <a:gd name="adj1" fmla="val -20833"/>
              <a:gd name="adj2" fmla="val 679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Jeseníky </a:t>
            </a:r>
            <a:r>
              <a:rPr lang="cs-CZ" dirty="0" err="1" smtClean="0"/>
              <a:t>mountains</a:t>
            </a:r>
            <a:endParaRPr lang="cs-CZ" dirty="0"/>
          </a:p>
        </p:txBody>
      </p:sp>
      <p:sp>
        <p:nvSpPr>
          <p:cNvPr id="26" name="Obdélníkový popisek 25"/>
          <p:cNvSpPr/>
          <p:nvPr/>
        </p:nvSpPr>
        <p:spPr>
          <a:xfrm>
            <a:off x="4427984" y="5445224"/>
            <a:ext cx="1296144" cy="432048"/>
          </a:xfrm>
          <a:prstGeom prst="wedgeRectCallout">
            <a:avLst>
              <a:gd name="adj1" fmla="val 25699"/>
              <a:gd name="adj2" fmla="val 97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Beskydy </a:t>
            </a:r>
            <a:r>
              <a:rPr lang="cs-CZ" dirty="0" err="1" smtClean="0"/>
              <a:t>mountains</a:t>
            </a:r>
            <a:endParaRPr lang="cs-CZ" dirty="0"/>
          </a:p>
        </p:txBody>
      </p:sp>
      <p:sp>
        <p:nvSpPr>
          <p:cNvPr id="27" name="Obdélníkový popisek 26"/>
          <p:cNvSpPr/>
          <p:nvPr/>
        </p:nvSpPr>
        <p:spPr>
          <a:xfrm>
            <a:off x="3995936" y="0"/>
            <a:ext cx="1296144" cy="432048"/>
          </a:xfrm>
          <a:prstGeom prst="wedgeRectCallout">
            <a:avLst>
              <a:gd name="adj1" fmla="val -39596"/>
              <a:gd name="adj2" fmla="val 122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Jizerské </a:t>
            </a:r>
            <a:r>
              <a:rPr lang="cs-CZ" dirty="0" err="1" smtClean="0"/>
              <a:t>mountains</a:t>
            </a:r>
            <a:endParaRPr lang="cs-CZ" dirty="0"/>
          </a:p>
        </p:txBody>
      </p:sp>
      <p:sp>
        <p:nvSpPr>
          <p:cNvPr id="28" name="Obdélníkový popisek 27"/>
          <p:cNvSpPr/>
          <p:nvPr/>
        </p:nvSpPr>
        <p:spPr>
          <a:xfrm>
            <a:off x="0" y="1340768"/>
            <a:ext cx="1296144" cy="432048"/>
          </a:xfrm>
          <a:prstGeom prst="wedgeRectCallout">
            <a:avLst>
              <a:gd name="adj1" fmla="val 5435"/>
              <a:gd name="adj2" fmla="val -112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Lužické </a:t>
            </a:r>
            <a:r>
              <a:rPr lang="cs-CZ" dirty="0" err="1" smtClean="0"/>
              <a:t>mountains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err="1" smtClean="0">
                <a:latin typeface="Arial Black" pitchFamily="34" charset="0"/>
              </a:rPr>
              <a:t>Caves</a:t>
            </a:r>
            <a:endParaRPr lang="cs-CZ" dirty="0"/>
          </a:p>
        </p:txBody>
      </p:sp>
      <p:pic>
        <p:nvPicPr>
          <p:cNvPr id="4" name="Zástupný symbol pro obsah 3" descr="1024px-Chýnovská_jeskyně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4093236" cy="3069927"/>
          </a:xfrm>
        </p:spPr>
      </p:pic>
      <p:pic>
        <p:nvPicPr>
          <p:cNvPr id="5" name="Obrázek 4" descr="Koněpruské_jeskyně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124744"/>
            <a:ext cx="2438400" cy="3672840"/>
          </a:xfrm>
          <a:prstGeom prst="rect">
            <a:avLst/>
          </a:prstGeom>
        </p:spPr>
      </p:pic>
      <p:pic>
        <p:nvPicPr>
          <p:cNvPr id="6" name="Obrázek 5" descr="macocha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077072"/>
            <a:ext cx="4064000" cy="2540000"/>
          </a:xfrm>
          <a:prstGeom prst="rect">
            <a:avLst/>
          </a:prstGeom>
        </p:spPr>
      </p:pic>
      <p:sp>
        <p:nvSpPr>
          <p:cNvPr id="7" name="Obdélníkový popisek 6"/>
          <p:cNvSpPr/>
          <p:nvPr/>
        </p:nvSpPr>
        <p:spPr>
          <a:xfrm>
            <a:off x="323528" y="5013176"/>
            <a:ext cx="1440160" cy="612648"/>
          </a:xfrm>
          <a:prstGeom prst="wedgeRectCallout">
            <a:avLst>
              <a:gd name="adj1" fmla="val 45124"/>
              <a:gd name="adj2" fmla="val -167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Chýnovská</a:t>
            </a:r>
            <a:r>
              <a:rPr lang="cs-CZ" dirty="0" smtClean="0"/>
              <a:t> </a:t>
            </a:r>
            <a:r>
              <a:rPr lang="cs-CZ" dirty="0" err="1" smtClean="0"/>
              <a:t>cave</a:t>
            </a:r>
            <a:endParaRPr lang="cs-CZ" dirty="0"/>
          </a:p>
        </p:txBody>
      </p:sp>
      <p:sp>
        <p:nvSpPr>
          <p:cNvPr id="8" name="Obdélníkový popisek 7"/>
          <p:cNvSpPr/>
          <p:nvPr/>
        </p:nvSpPr>
        <p:spPr>
          <a:xfrm>
            <a:off x="4139952" y="548680"/>
            <a:ext cx="1634480" cy="612648"/>
          </a:xfrm>
          <a:prstGeom prst="wedgeRectCallout">
            <a:avLst>
              <a:gd name="adj1" fmla="val 70656"/>
              <a:gd name="adj2" fmla="val 124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Koněpruské</a:t>
            </a:r>
            <a:r>
              <a:rPr lang="cs-CZ" dirty="0" smtClean="0"/>
              <a:t> </a:t>
            </a:r>
            <a:r>
              <a:rPr lang="cs-CZ" dirty="0" err="1" smtClean="0"/>
              <a:t>caves</a:t>
            </a:r>
            <a:endParaRPr lang="cs-CZ" dirty="0"/>
          </a:p>
        </p:txBody>
      </p:sp>
      <p:sp>
        <p:nvSpPr>
          <p:cNvPr id="9" name="Obdélníkový popisek 8"/>
          <p:cNvSpPr/>
          <p:nvPr/>
        </p:nvSpPr>
        <p:spPr>
          <a:xfrm>
            <a:off x="6804248" y="5517232"/>
            <a:ext cx="1440160" cy="612648"/>
          </a:xfrm>
          <a:prstGeom prst="wedgeRectCallout">
            <a:avLst>
              <a:gd name="adj1" fmla="val -107003"/>
              <a:gd name="adj2" fmla="val 79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Macocha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err="1" smtClean="0">
                <a:latin typeface="Arial Black" pitchFamily="34" charset="0"/>
              </a:rPr>
              <a:t>Canyons</a:t>
            </a:r>
            <a:endParaRPr lang="cs-CZ" dirty="0"/>
          </a:p>
        </p:txBody>
      </p:sp>
      <p:pic>
        <p:nvPicPr>
          <p:cNvPr id="5" name="Zástupný symbol pro obsah 4" descr="Kaňon Děčí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8199" y="1340768"/>
            <a:ext cx="5672446" cy="3190751"/>
          </a:xfrm>
        </p:spPr>
      </p:pic>
      <p:sp>
        <p:nvSpPr>
          <p:cNvPr id="4" name="Obdélníkový popisek 3"/>
          <p:cNvSpPr/>
          <p:nvPr/>
        </p:nvSpPr>
        <p:spPr>
          <a:xfrm>
            <a:off x="323528" y="1412776"/>
            <a:ext cx="2714600" cy="154875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biggest</a:t>
            </a:r>
            <a:r>
              <a:rPr lang="cs-CZ" dirty="0" smtClean="0"/>
              <a:t> </a:t>
            </a:r>
            <a:r>
              <a:rPr lang="cs-CZ" dirty="0" err="1" smtClean="0"/>
              <a:t>canyon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CR </a:t>
            </a:r>
            <a:r>
              <a:rPr lang="cs-CZ" dirty="0" err="1" smtClean="0"/>
              <a:t>and</a:t>
            </a:r>
            <a:r>
              <a:rPr lang="cs-CZ" dirty="0" smtClean="0"/>
              <a:t> in </a:t>
            </a:r>
            <a:r>
              <a:rPr lang="cs-CZ" dirty="0" err="1" smtClean="0"/>
              <a:t>Europe</a:t>
            </a:r>
            <a:r>
              <a:rPr lang="cs-CZ" dirty="0" smtClean="0"/>
              <a:t> – Labe </a:t>
            </a:r>
            <a:r>
              <a:rPr lang="cs-CZ" dirty="0" err="1" smtClean="0"/>
              <a:t>river</a:t>
            </a:r>
            <a:r>
              <a:rPr lang="cs-CZ" dirty="0" smtClean="0"/>
              <a:t> </a:t>
            </a:r>
            <a:r>
              <a:rPr lang="cs-CZ" dirty="0" err="1" smtClean="0"/>
              <a:t>near</a:t>
            </a:r>
            <a:r>
              <a:rPr lang="cs-CZ" dirty="0" smtClean="0"/>
              <a:t> Děčín </a:t>
            </a:r>
            <a:endParaRPr lang="cs-CZ" dirty="0"/>
          </a:p>
        </p:txBody>
      </p:sp>
      <p:pic>
        <p:nvPicPr>
          <p:cNvPr id="6" name="Obrázek 5" descr="objectivesnap_objectivesnap_58_11475974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717032"/>
            <a:ext cx="3024336" cy="3024336"/>
          </a:xfrm>
          <a:prstGeom prst="rect">
            <a:avLst/>
          </a:prstGeom>
        </p:spPr>
      </p:pic>
      <p:pic>
        <p:nvPicPr>
          <p:cNvPr id="7" name="Obrázek 6" descr="staticm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869160"/>
            <a:ext cx="1460500" cy="1460500"/>
          </a:xfrm>
          <a:prstGeom prst="rect">
            <a:avLst/>
          </a:prstGeom>
        </p:spPr>
      </p:pic>
      <p:sp>
        <p:nvSpPr>
          <p:cNvPr id="8" name="Obdélníkový popisek 7"/>
          <p:cNvSpPr/>
          <p:nvPr/>
        </p:nvSpPr>
        <p:spPr>
          <a:xfrm>
            <a:off x="6300192" y="5085184"/>
            <a:ext cx="2714600" cy="1224136"/>
          </a:xfrm>
          <a:prstGeom prst="wedgeRectCallout">
            <a:avLst>
              <a:gd name="adj1" fmla="val -56309"/>
              <a:gd name="adj2" fmla="val -82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15 km </a:t>
            </a:r>
            <a:r>
              <a:rPr lang="cs-CZ" dirty="0" err="1" smtClean="0"/>
              <a:t>long</a:t>
            </a:r>
            <a:r>
              <a:rPr lang="cs-CZ" dirty="0" smtClean="0"/>
              <a:t>, 300 m </a:t>
            </a:r>
            <a:r>
              <a:rPr lang="cs-CZ" dirty="0" err="1" smtClean="0"/>
              <a:t>deep</a:t>
            </a:r>
            <a:endParaRPr lang="cs-CZ" dirty="0" smtClean="0"/>
          </a:p>
          <a:p>
            <a:pPr algn="ctr"/>
            <a:r>
              <a:rPr lang="cs-CZ" dirty="0" smtClean="0"/>
              <a:t>80 m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rocks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i="1" dirty="0" err="1" smtClean="0">
                <a:latin typeface="Arial Black" pitchFamily="34" charset="0"/>
              </a:rPr>
              <a:t>Valleys</a:t>
            </a:r>
            <a:r>
              <a:rPr lang="sk-SK" b="1" i="1" dirty="0" smtClean="0">
                <a:latin typeface="Arial Black" pitchFamily="34" charset="0"/>
              </a:rPr>
              <a:t> – 7 </a:t>
            </a:r>
            <a:r>
              <a:rPr lang="sk-SK" b="1" i="1" dirty="0" err="1" smtClean="0">
                <a:latin typeface="Arial Black" pitchFamily="34" charset="0"/>
              </a:rPr>
              <a:t>the</a:t>
            </a:r>
            <a:r>
              <a:rPr lang="sk-SK" b="1" i="1" dirty="0" smtClean="0">
                <a:latin typeface="Arial Black" pitchFamily="34" charset="0"/>
              </a:rPr>
              <a:t> most </a:t>
            </a:r>
            <a:r>
              <a:rPr lang="sk-SK" b="1" i="1" dirty="0" err="1" smtClean="0">
                <a:latin typeface="Arial Black" pitchFamily="34" charset="0"/>
              </a:rPr>
              <a:t>beautiful</a:t>
            </a:r>
            <a:r>
              <a:rPr lang="sk-SK" b="1" i="1" dirty="0" smtClean="0">
                <a:latin typeface="Arial Black" pitchFamily="34" charset="0"/>
              </a:rPr>
              <a:t> in </a:t>
            </a:r>
            <a:r>
              <a:rPr lang="sk-SK" b="1" i="1" dirty="0" err="1" smtClean="0">
                <a:latin typeface="Arial Black" pitchFamily="34" charset="0"/>
              </a:rPr>
              <a:t>the</a:t>
            </a:r>
            <a:r>
              <a:rPr lang="sk-SK" b="1" i="1" dirty="0" smtClean="0">
                <a:latin typeface="Arial Black" pitchFamily="34" charset="0"/>
              </a:rPr>
              <a:t> </a:t>
            </a:r>
            <a:r>
              <a:rPr lang="sk-SK" b="1" i="1" dirty="0" err="1" smtClean="0">
                <a:latin typeface="Arial Black" pitchFamily="34" charset="0"/>
              </a:rPr>
              <a:t>Czech</a:t>
            </a:r>
            <a:r>
              <a:rPr lang="sk-SK" b="1" i="1" dirty="0" smtClean="0">
                <a:latin typeface="Arial Black" pitchFamily="34" charset="0"/>
              </a:rPr>
              <a:t> </a:t>
            </a:r>
            <a:r>
              <a:rPr lang="sk-SK" b="1" i="1" dirty="0" err="1" smtClean="0">
                <a:latin typeface="Arial Black" pitchFamily="34" charset="0"/>
              </a:rPr>
              <a:t>Republic</a:t>
            </a:r>
            <a:endParaRPr lang="cs-CZ" dirty="0"/>
          </a:p>
        </p:txBody>
      </p:sp>
      <p:pic>
        <p:nvPicPr>
          <p:cNvPr id="4" name="Zástupný symbol pro obsah 3" descr="soutěska Kamen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484784"/>
            <a:ext cx="2514600" cy="1885950"/>
          </a:xfrm>
        </p:spPr>
      </p:pic>
      <p:pic>
        <p:nvPicPr>
          <p:cNvPr id="5" name="Obrázek 4" descr="TOM4f8d3d_udoli9 Křemeln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3963144" cy="2441580"/>
          </a:xfrm>
          <a:prstGeom prst="rect">
            <a:avLst/>
          </a:prstGeom>
        </p:spPr>
      </p:pic>
      <p:pic>
        <p:nvPicPr>
          <p:cNvPr id="6" name="Obrázek 5" descr="TOM4f82ff_udoli1Beroun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204864"/>
            <a:ext cx="2213711" cy="1656184"/>
          </a:xfrm>
          <a:prstGeom prst="rect">
            <a:avLst/>
          </a:prstGeom>
        </p:spPr>
      </p:pic>
      <p:pic>
        <p:nvPicPr>
          <p:cNvPr id="7" name="Obrázek 6" descr="TOM4f8302_udoli11Lužn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365104"/>
            <a:ext cx="3711624" cy="2313137"/>
          </a:xfrm>
          <a:prstGeom prst="rect">
            <a:avLst/>
          </a:prstGeom>
        </p:spPr>
      </p:pic>
      <p:pic>
        <p:nvPicPr>
          <p:cNvPr id="8" name="Obrázek 7" descr="TOM4f8d30_udoli16 Jihlav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4972050"/>
            <a:ext cx="2514600" cy="1885950"/>
          </a:xfrm>
          <a:prstGeom prst="rect">
            <a:avLst/>
          </a:prstGeom>
        </p:spPr>
      </p:pic>
      <p:pic>
        <p:nvPicPr>
          <p:cNvPr id="9" name="Obrázek 8" descr="TOM4f8d4d_udoli18 Suchý žle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3068960"/>
            <a:ext cx="2514600" cy="1885950"/>
          </a:xfrm>
          <a:prstGeom prst="rect">
            <a:avLst/>
          </a:prstGeom>
        </p:spPr>
      </p:pic>
      <p:pic>
        <p:nvPicPr>
          <p:cNvPr id="10" name="Obrázek 9" descr="TOM4f8d38_udoli22 (1) Odr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4293096"/>
            <a:ext cx="2558891" cy="1704404"/>
          </a:xfrm>
          <a:prstGeom prst="rect">
            <a:avLst/>
          </a:prstGeom>
        </p:spPr>
      </p:pic>
      <p:sp>
        <p:nvSpPr>
          <p:cNvPr id="11" name="Obdélníkový popisek 10"/>
          <p:cNvSpPr/>
          <p:nvPr/>
        </p:nvSpPr>
        <p:spPr>
          <a:xfrm>
            <a:off x="251520" y="6021288"/>
            <a:ext cx="914400" cy="612648"/>
          </a:xfrm>
          <a:prstGeom prst="wedgeRectCallout">
            <a:avLst>
              <a:gd name="adj1" fmla="val -37854"/>
              <a:gd name="adj2" fmla="val -123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Odra </a:t>
            </a:r>
            <a:r>
              <a:rPr lang="cs-CZ" dirty="0" err="1" smtClean="0"/>
              <a:t>river</a:t>
            </a:r>
            <a:endParaRPr lang="cs-CZ" dirty="0"/>
          </a:p>
        </p:txBody>
      </p:sp>
      <p:sp>
        <p:nvSpPr>
          <p:cNvPr id="13" name="Obdélníkový popisek 12"/>
          <p:cNvSpPr/>
          <p:nvPr/>
        </p:nvSpPr>
        <p:spPr>
          <a:xfrm>
            <a:off x="4283968" y="6245352"/>
            <a:ext cx="914400" cy="612648"/>
          </a:xfrm>
          <a:prstGeom prst="wedgeRectCallout">
            <a:avLst>
              <a:gd name="adj1" fmla="val -37854"/>
              <a:gd name="adj2" fmla="val -123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Jihlava </a:t>
            </a:r>
            <a:r>
              <a:rPr lang="cs-CZ" dirty="0" err="1" smtClean="0"/>
              <a:t>river</a:t>
            </a:r>
            <a:endParaRPr lang="cs-CZ" dirty="0"/>
          </a:p>
        </p:txBody>
      </p:sp>
      <p:sp>
        <p:nvSpPr>
          <p:cNvPr id="14" name="Obdélníkový popisek 13"/>
          <p:cNvSpPr/>
          <p:nvPr/>
        </p:nvSpPr>
        <p:spPr>
          <a:xfrm>
            <a:off x="4427984" y="4725144"/>
            <a:ext cx="914400" cy="756664"/>
          </a:xfrm>
          <a:prstGeom prst="wedgeRectCallout">
            <a:avLst>
              <a:gd name="adj1" fmla="val -37854"/>
              <a:gd name="adj2" fmla="val -123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endParaRPr lang="cs-CZ" dirty="0"/>
          </a:p>
        </p:txBody>
      </p:sp>
      <p:sp>
        <p:nvSpPr>
          <p:cNvPr id="15" name="Obdélníkový popisek 14"/>
          <p:cNvSpPr/>
          <p:nvPr/>
        </p:nvSpPr>
        <p:spPr>
          <a:xfrm>
            <a:off x="7452320" y="4437112"/>
            <a:ext cx="1152128" cy="612648"/>
          </a:xfrm>
          <a:prstGeom prst="wedgeRectCallout">
            <a:avLst>
              <a:gd name="adj1" fmla="val -64028"/>
              <a:gd name="adj2" fmla="val -23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Lužnice  </a:t>
            </a:r>
            <a:r>
              <a:rPr lang="cs-CZ" dirty="0" err="1" smtClean="0"/>
              <a:t>river</a:t>
            </a:r>
            <a:endParaRPr lang="cs-CZ" dirty="0"/>
          </a:p>
        </p:txBody>
      </p:sp>
      <p:sp>
        <p:nvSpPr>
          <p:cNvPr id="16" name="Obdélníkový popisek 15"/>
          <p:cNvSpPr/>
          <p:nvPr/>
        </p:nvSpPr>
        <p:spPr>
          <a:xfrm>
            <a:off x="7884368" y="1412776"/>
            <a:ext cx="1259632" cy="612648"/>
          </a:xfrm>
          <a:prstGeom prst="wedgeRectCallout">
            <a:avLst>
              <a:gd name="adj1" fmla="val -9080"/>
              <a:gd name="adj2" fmla="val 89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Berounka  </a:t>
            </a:r>
            <a:r>
              <a:rPr lang="cs-CZ" dirty="0" err="1" smtClean="0"/>
              <a:t>river</a:t>
            </a:r>
            <a:endParaRPr lang="cs-CZ" dirty="0"/>
          </a:p>
        </p:txBody>
      </p:sp>
      <p:sp>
        <p:nvSpPr>
          <p:cNvPr id="17" name="Obdélníkový popisek 16"/>
          <p:cNvSpPr/>
          <p:nvPr/>
        </p:nvSpPr>
        <p:spPr>
          <a:xfrm>
            <a:off x="6444208" y="1340768"/>
            <a:ext cx="1296144" cy="612648"/>
          </a:xfrm>
          <a:prstGeom prst="wedgeRectCallout">
            <a:avLst>
              <a:gd name="adj1" fmla="val -64872"/>
              <a:gd name="adj2" fmla="val 32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Kamenice </a:t>
            </a:r>
            <a:r>
              <a:rPr lang="cs-CZ" dirty="0" err="1" smtClean="0"/>
              <a:t>river</a:t>
            </a:r>
            <a:endParaRPr lang="cs-CZ" dirty="0"/>
          </a:p>
        </p:txBody>
      </p:sp>
      <p:sp>
        <p:nvSpPr>
          <p:cNvPr id="18" name="Obdélníkový popisek 17"/>
          <p:cNvSpPr/>
          <p:nvPr/>
        </p:nvSpPr>
        <p:spPr>
          <a:xfrm>
            <a:off x="0" y="2924944"/>
            <a:ext cx="1619672" cy="1152128"/>
          </a:xfrm>
          <a:prstGeom prst="wedgeRectCallout">
            <a:avLst>
              <a:gd name="adj1" fmla="val -28845"/>
              <a:gd name="adj2" fmla="val -74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Šumava </a:t>
            </a:r>
            <a:r>
              <a:rPr lang="cs-CZ" dirty="0" err="1" smtClean="0"/>
              <a:t>mountain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r>
              <a:rPr lang="cs-CZ" dirty="0" smtClean="0"/>
              <a:t> Křemelná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</TotalTime>
  <Words>91</Words>
  <Application>Microsoft Office PowerPoint</Application>
  <PresentationFormat>Předvádění na obrazovce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Cesta</vt:lpstr>
      <vt:lpstr>Mountains, Caves, Canyons and Valleys of the Czech Republic</vt:lpstr>
      <vt:lpstr>Mountains</vt:lpstr>
      <vt:lpstr>Snímek 3</vt:lpstr>
      <vt:lpstr>Caves</vt:lpstr>
      <vt:lpstr>Canyons</vt:lpstr>
      <vt:lpstr>Valleys – 7 the most beautiful in the Czech Republic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Mountains, Caves, Canyons and Valleys of the Czech Republic</dc:title>
  <dc:creator>JanaU</dc:creator>
  <cp:lastModifiedBy>JanaU</cp:lastModifiedBy>
  <cp:revision>12</cp:revision>
  <dcterms:created xsi:type="dcterms:W3CDTF">2017-05-28T13:30:22Z</dcterms:created>
  <dcterms:modified xsi:type="dcterms:W3CDTF">2017-05-28T15:29:14Z</dcterms:modified>
</cp:coreProperties>
</file>