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58" r:id="rId4"/>
    <p:sldId id="256" r:id="rId5"/>
    <p:sldId id="259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8D31-F341-4BF9-AAB6-A0D59319A237}" type="datetimeFigureOut">
              <a:rPr lang="it-IT" smtClean="0"/>
              <a:t>19/06/2019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FB15-E31F-487B-913F-9C779B327489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55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8D31-F341-4BF9-AAB6-A0D59319A237}" type="datetimeFigureOut">
              <a:rPr lang="it-IT" smtClean="0"/>
              <a:t>19/06/2019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FB15-E31F-487B-913F-9C779B327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2061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8D31-F341-4BF9-AAB6-A0D59319A237}" type="datetimeFigureOut">
              <a:rPr lang="it-IT" smtClean="0"/>
              <a:t>19/06/2019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FB15-E31F-487B-913F-9C779B327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5653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8D31-F341-4BF9-AAB6-A0D59319A237}" type="datetimeFigureOut">
              <a:rPr lang="it-IT" smtClean="0"/>
              <a:t>19/06/2019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FB15-E31F-487B-913F-9C779B327489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464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8D31-F341-4BF9-AAB6-A0D59319A237}" type="datetimeFigureOut">
              <a:rPr lang="it-IT" smtClean="0"/>
              <a:t>19/06/2019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FB15-E31F-487B-913F-9C779B327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820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8D31-F341-4BF9-AAB6-A0D59319A237}" type="datetimeFigureOut">
              <a:rPr lang="it-IT" smtClean="0"/>
              <a:t>19/06/2019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FB15-E31F-487B-913F-9C779B327489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5286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8D31-F341-4BF9-AAB6-A0D59319A237}" type="datetimeFigureOut">
              <a:rPr lang="it-IT" smtClean="0"/>
              <a:t>19/06/2019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FB15-E31F-487B-913F-9C779B327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6992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8D31-F341-4BF9-AAB6-A0D59319A237}" type="datetimeFigureOut">
              <a:rPr lang="it-IT" smtClean="0"/>
              <a:t>19/06/2019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FB15-E31F-487B-913F-9C779B327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305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8D31-F341-4BF9-AAB6-A0D59319A237}" type="datetimeFigureOut">
              <a:rPr lang="it-IT" smtClean="0"/>
              <a:t>19/06/2019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FB15-E31F-487B-913F-9C779B327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8226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8D31-F341-4BF9-AAB6-A0D59319A237}" type="datetimeFigureOut">
              <a:rPr lang="it-IT" smtClean="0"/>
              <a:t>19/06/2019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FB15-E31F-487B-913F-9C779B327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9923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8D31-F341-4BF9-AAB6-A0D59319A237}" type="datetimeFigureOut">
              <a:rPr lang="it-IT" smtClean="0"/>
              <a:t>19/06/2019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FB15-E31F-487B-913F-9C779B327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9395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8D31-F341-4BF9-AAB6-A0D59319A237}" type="datetimeFigureOut">
              <a:rPr lang="it-IT" smtClean="0"/>
              <a:t>19/06/2019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FB15-E31F-487B-913F-9C779B327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287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8D31-F341-4BF9-AAB6-A0D59319A237}" type="datetimeFigureOut">
              <a:rPr lang="it-IT" smtClean="0"/>
              <a:t>19/06/2019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FB15-E31F-487B-913F-9C779B327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6645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8D31-F341-4BF9-AAB6-A0D59319A237}" type="datetimeFigureOut">
              <a:rPr lang="it-IT" smtClean="0"/>
              <a:t>19/06/2019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FB15-E31F-487B-913F-9C779B327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7874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8D31-F341-4BF9-AAB6-A0D59319A237}" type="datetimeFigureOut">
              <a:rPr lang="it-IT" smtClean="0"/>
              <a:t>19/06/2019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FB15-E31F-487B-913F-9C779B327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6836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8D31-F341-4BF9-AAB6-A0D59319A237}" type="datetimeFigureOut">
              <a:rPr lang="it-IT" smtClean="0"/>
              <a:t>19/06/2019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FB15-E31F-487B-913F-9C779B327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2730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8D31-F341-4BF9-AAB6-A0D59319A237}" type="datetimeFigureOut">
              <a:rPr lang="it-IT" smtClean="0"/>
              <a:t>19/06/2019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FB15-E31F-487B-913F-9C779B327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2576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6748D31-F341-4BF9-AAB6-A0D59319A237}" type="datetimeFigureOut">
              <a:rPr lang="it-IT" smtClean="0"/>
              <a:t>19/06/2019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37BFB15-E31F-487B-913F-9C779B327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75795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605307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Seconda giornata - 8 maggio 2019</a:t>
            </a:r>
          </a:p>
          <a:p>
            <a:pPr algn="ctr"/>
            <a:endParaRPr lang="it-IT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  <a:p>
            <a:pPr algn="ctr"/>
            <a:r>
              <a:rPr lang="it-IT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Treviso - Visita a Fabrica</a:t>
            </a:r>
          </a:p>
          <a:p>
            <a:pPr algn="ctr"/>
            <a:r>
              <a:rPr lang="it-IT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 (Gruppo Benetton)</a:t>
            </a:r>
            <a:endParaRPr lang="it-IT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99752" y="4262907"/>
            <a:ext cx="418134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A cura di:</a:t>
            </a:r>
          </a:p>
          <a:p>
            <a:endParaRPr lang="it-IT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Di Martino Luigi</a:t>
            </a:r>
          </a:p>
          <a:p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Di Martino Michele</a:t>
            </a:r>
            <a:endParaRPr lang="it-IT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260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26585" y="399245"/>
            <a:ext cx="563557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Fabrica è un centro di ricerca sulla comunicazione, con sede a Treviso, che offre ai giovani l’opportunità di una crescita creativa e di uno scambio multiculturale e multidisciplinare.</a:t>
            </a:r>
          </a:p>
          <a:p>
            <a:r>
              <a:rPr lang="it-IT" sz="2000" dirty="0" smtClean="0"/>
              <a:t>Fu fondata </a:t>
            </a:r>
            <a:r>
              <a:rPr lang="it-IT" sz="2000" dirty="0"/>
              <a:t>nel 1994 da una visione di Luciano Benetton e Oliviero </a:t>
            </a:r>
            <a:r>
              <a:rPr lang="it-IT" sz="2000" dirty="0" smtClean="0"/>
              <a:t>Toscani </a:t>
            </a:r>
            <a:r>
              <a:rPr lang="it-IT" sz="2000" dirty="0"/>
              <a:t>in uno spazio di architettura </a:t>
            </a:r>
            <a:r>
              <a:rPr lang="it-IT" sz="2000" dirty="0" smtClean="0"/>
              <a:t>rinascimentale </a:t>
            </a:r>
            <a:r>
              <a:rPr lang="it-IT" sz="2000" dirty="0"/>
              <a:t>restaurato e ampliato </a:t>
            </a:r>
            <a:r>
              <a:rPr lang="it-IT" sz="2000" dirty="0" smtClean="0"/>
              <a:t>dall’architetto giapponese </a:t>
            </a:r>
            <a:r>
              <a:rPr lang="it-IT" sz="2000" dirty="0" err="1"/>
              <a:t>Tadao</a:t>
            </a:r>
            <a:r>
              <a:rPr lang="it-IT" sz="2000" dirty="0"/>
              <a:t> Ando</a:t>
            </a:r>
            <a:r>
              <a:rPr lang="it-IT" sz="2000" dirty="0" smtClean="0"/>
              <a:t>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927" y="399245"/>
            <a:ext cx="4767485" cy="269466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85" y="3790490"/>
            <a:ext cx="5638800" cy="277977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703" y="3348198"/>
            <a:ext cx="4293709" cy="322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590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79808" y="348667"/>
            <a:ext cx="25402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Queste foto mostrano alcune delle opere esposte all’interno di Fabrica.</a:t>
            </a:r>
            <a:endParaRPr lang="it-IT" sz="20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122" y="598624"/>
            <a:ext cx="4115157" cy="2322777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306" y="348667"/>
            <a:ext cx="3761558" cy="282269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08" y="3419163"/>
            <a:ext cx="4102964" cy="3084843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316" y="3419163"/>
            <a:ext cx="3755461" cy="308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48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385889" y="483325"/>
            <a:ext cx="63240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Fabrica </a:t>
            </a:r>
            <a:r>
              <a:rPr lang="it-IT" sz="2000" dirty="0"/>
              <a:t>accoglie talenti curiosi, irrequieti, ambiziosi, generosi, testa libera e cuore in mano, che sperimentano la comunicazione contemporanea attraverso una costante contaminazione tra diverse discipline, quali fotografia, video, grafica, design, moda, scrittura, musica, </a:t>
            </a:r>
            <a:r>
              <a:rPr lang="it-IT" sz="2000" dirty="0" err="1"/>
              <a:t>digital</a:t>
            </a:r>
            <a:r>
              <a:rPr lang="it-IT" sz="2000" dirty="0"/>
              <a:t> e performance</a:t>
            </a:r>
            <a:r>
              <a:rPr lang="it-IT" sz="2000" dirty="0" smtClean="0"/>
              <a:t>.</a:t>
            </a:r>
            <a:endParaRPr lang="it-IT" sz="20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385889" y="4865198"/>
            <a:ext cx="21641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Queste sono alcune immagini della biblioteca di Fabrica. </a:t>
            </a:r>
            <a:endParaRPr lang="it-IT" sz="20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074" y="3118937"/>
            <a:ext cx="4499238" cy="3377477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369" y="483325"/>
            <a:ext cx="3359187" cy="252396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369" y="3972451"/>
            <a:ext cx="3359187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51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288000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GRAZIE PER L’ATTENZIONE</a:t>
            </a:r>
            <a:endParaRPr lang="it-IT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1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zione">
  <a:themeElements>
    <a:clrScheme name="Sezion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zion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zion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224</TotalTime>
  <Words>157</Words>
  <Application>Microsoft Office PowerPoint</Application>
  <PresentationFormat>Widescreen</PresentationFormat>
  <Paragraphs>14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0" baseType="lpstr">
      <vt:lpstr>Bookman Old Style</vt:lpstr>
      <vt:lpstr>Century Gothic</vt:lpstr>
      <vt:lpstr>Lucida Bright</vt:lpstr>
      <vt:lpstr>Wingdings 3</vt:lpstr>
      <vt:lpstr>Sezione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Pc1</dc:creator>
  <cp:lastModifiedBy>Pc1</cp:lastModifiedBy>
  <cp:revision>24</cp:revision>
  <dcterms:created xsi:type="dcterms:W3CDTF">2019-06-17T13:52:26Z</dcterms:created>
  <dcterms:modified xsi:type="dcterms:W3CDTF">2019-06-19T10:42:18Z</dcterms:modified>
</cp:coreProperties>
</file>