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2" r:id="rId6"/>
    <p:sldId id="263" r:id="rId7"/>
    <p:sldId id="261" r:id="rId8"/>
    <p:sldId id="259"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it02 02" initials="B0" lastIdx="1" clrIdx="0">
    <p:extLst>
      <p:ext uri="{19B8F6BF-5375-455C-9EA6-DF929625EA0E}">
        <p15:presenceInfo xmlns:p15="http://schemas.microsoft.com/office/powerpoint/2012/main" userId="6a6ab4e7aefed3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4EE63-331B-49BB-94A0-A2962EC90853}" type="datetimeFigureOut">
              <a:rPr lang="it-IT" smtClean="0"/>
              <a:t>14/06/2019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28E1A-8A9F-4949-89BF-2ADFC070B672}" type="slidenum">
              <a:rPr lang="it-IT" smtClean="0"/>
              <a:t>‹N›</a:t>
            </a:fld>
            <a:endParaRPr lang="it-IT"/>
          </a:p>
        </p:txBody>
      </p:sp>
    </p:spTree>
    <p:extLst>
      <p:ext uri="{BB962C8B-B14F-4D97-AF65-F5344CB8AC3E}">
        <p14:creationId xmlns:p14="http://schemas.microsoft.com/office/powerpoint/2010/main" val="309197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35AD6B-04C6-432A-9482-482B48B8BBF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B0FB0D3-B19E-49BC-AC8A-40E698CA8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E8A7DF-9B8C-4179-8CF8-195843B858A5}"/>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5" name="Segnaposto piè di pagina 4">
            <a:extLst>
              <a:ext uri="{FF2B5EF4-FFF2-40B4-BE49-F238E27FC236}">
                <a16:creationId xmlns:a16="http://schemas.microsoft.com/office/drawing/2014/main" id="{63009EAD-5F83-4B21-987A-9094075DA8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6179E7-A76A-4D06-B6B0-F5001E4E4587}"/>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82556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39455-96D2-41E4-96C9-B0143913C2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CCDF45F-BCB6-4D86-B4CC-004092AB50A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3F514B-A470-4DC5-B640-8D3B0DD8FDD6}"/>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5" name="Segnaposto piè di pagina 4">
            <a:extLst>
              <a:ext uri="{FF2B5EF4-FFF2-40B4-BE49-F238E27FC236}">
                <a16:creationId xmlns:a16="http://schemas.microsoft.com/office/drawing/2014/main" id="{43C7518B-CCCA-4EF0-B588-3AA7F80980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558603-0E55-44F6-A0F2-9AC13B403A7F}"/>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215127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825D781-7910-4F45-9367-156B82F7A5A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757321F-BC96-4426-A6E2-5E4BDF905B7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607F11-6A9D-4A4D-877C-094B8C22E7E3}"/>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5" name="Segnaposto piè di pagina 4">
            <a:extLst>
              <a:ext uri="{FF2B5EF4-FFF2-40B4-BE49-F238E27FC236}">
                <a16:creationId xmlns:a16="http://schemas.microsoft.com/office/drawing/2014/main" id="{3EB59F6C-DC21-4398-AE2A-61E996BFBD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F8C3AD-8B54-4471-B0C6-74D4F029F0D6}"/>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133155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94A84B-C354-465D-9B90-79724AE816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F008616-882E-4A7E-9C14-ABAC57A128D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AEA829-FAE8-4565-B6EB-F995B8B3F6E3}"/>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5" name="Segnaposto piè di pagina 4">
            <a:extLst>
              <a:ext uri="{FF2B5EF4-FFF2-40B4-BE49-F238E27FC236}">
                <a16:creationId xmlns:a16="http://schemas.microsoft.com/office/drawing/2014/main" id="{106FA159-BC48-4125-9A2B-48EBAB81F6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11CDD3-C1F2-4B51-9A98-E0834A3430DC}"/>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26571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6A5E5D-5701-40D1-A403-4880337AA72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BA97DEA-D302-4D11-81F1-FFD50D8DE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A0E0586-BAEA-4D95-A691-4D6C834782F3}"/>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5" name="Segnaposto piè di pagina 4">
            <a:extLst>
              <a:ext uri="{FF2B5EF4-FFF2-40B4-BE49-F238E27FC236}">
                <a16:creationId xmlns:a16="http://schemas.microsoft.com/office/drawing/2014/main" id="{CBA3C5C6-73E4-4614-92B7-B6E0A0CD5E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DCED74-269E-4D43-B592-57E331829CDC}"/>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148205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4D858-7653-4570-AAA9-A8C5C8D811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D77D9D-5637-4F57-8043-E790B2B3296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9158F85-1280-4926-90EC-27BF0EEF3F2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192A218-CA97-4787-B669-9C3B65496D24}"/>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6" name="Segnaposto piè di pagina 5">
            <a:extLst>
              <a:ext uri="{FF2B5EF4-FFF2-40B4-BE49-F238E27FC236}">
                <a16:creationId xmlns:a16="http://schemas.microsoft.com/office/drawing/2014/main" id="{7337AF94-306A-481E-B356-8079C9927C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987B787-BEA8-4A23-9D97-22B70F823291}"/>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185254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07A1C0-9160-4F7D-ABD8-07D2445E535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B4765DE-939C-439D-B754-92B033A71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35E05C4-E008-4074-B27F-37F13CFDF42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0C0C14-EA2E-49FB-A578-3E52E95A7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8752712-1787-4F90-8A3B-CFD1CC65B7C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A104893-2681-4815-804A-5BF65D0B79D0}"/>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8" name="Segnaposto piè di pagina 7">
            <a:extLst>
              <a:ext uri="{FF2B5EF4-FFF2-40B4-BE49-F238E27FC236}">
                <a16:creationId xmlns:a16="http://schemas.microsoft.com/office/drawing/2014/main" id="{2C0D8FA4-CC71-4F13-8371-79EF0B80866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004AE7A-3F47-4F1A-BC48-74641AFF3978}"/>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165931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305B2D-0309-4D5F-8F3F-99B0840135D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EECF5A8-BDAB-4608-A30A-EA5075D11F6E}"/>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4" name="Segnaposto piè di pagina 3">
            <a:extLst>
              <a:ext uri="{FF2B5EF4-FFF2-40B4-BE49-F238E27FC236}">
                <a16:creationId xmlns:a16="http://schemas.microsoft.com/office/drawing/2014/main" id="{46F67F9F-C12C-4D5A-B735-7A171ED7616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6E54970-60E6-4646-966A-E00C52BB7C3D}"/>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369740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E7D4844-5666-457C-8B20-F9C31847182E}"/>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3" name="Segnaposto piè di pagina 2">
            <a:extLst>
              <a:ext uri="{FF2B5EF4-FFF2-40B4-BE49-F238E27FC236}">
                <a16:creationId xmlns:a16="http://schemas.microsoft.com/office/drawing/2014/main" id="{A857D6FF-4084-4CFE-B677-2CBCBE972B1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B9CED3-1D13-47CB-8650-B02DCB19D261}"/>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349370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6055A2-9651-4601-B6F5-9C91AAAC16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4FCEB9-ADCE-4B1D-8926-AEC671A40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E407900-60E7-42FA-9CEA-32AB34CDF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B6E42F-717C-4DD0-A133-A4B3F1A6DBB4}"/>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6" name="Segnaposto piè di pagina 5">
            <a:extLst>
              <a:ext uri="{FF2B5EF4-FFF2-40B4-BE49-F238E27FC236}">
                <a16:creationId xmlns:a16="http://schemas.microsoft.com/office/drawing/2014/main" id="{FD59F718-993D-41C8-B4F1-C410C050404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BB5C4F-0E10-46EA-8932-D7874C837227}"/>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428312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FAAFBE-A1B1-4F50-8123-1F1AA54754F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81D62FB-B66C-456F-9D89-AF81260AF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ADAB254-1B3D-4B86-AF66-A106F8859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58B4FB-B608-46BF-85BD-26E728362B90}"/>
              </a:ext>
            </a:extLst>
          </p:cNvPr>
          <p:cNvSpPr>
            <a:spLocks noGrp="1"/>
          </p:cNvSpPr>
          <p:nvPr>
            <p:ph type="dt" sz="half" idx="10"/>
          </p:nvPr>
        </p:nvSpPr>
        <p:spPr/>
        <p:txBody>
          <a:bodyPr/>
          <a:lstStyle/>
          <a:p>
            <a:fld id="{50DA1C43-78D5-469F-B66F-E0E76A7FDE95}" type="datetimeFigureOut">
              <a:rPr lang="it-IT" smtClean="0"/>
              <a:t>14/06/2019</a:t>
            </a:fld>
            <a:endParaRPr lang="it-IT"/>
          </a:p>
        </p:txBody>
      </p:sp>
      <p:sp>
        <p:nvSpPr>
          <p:cNvPr id="6" name="Segnaposto piè di pagina 5">
            <a:extLst>
              <a:ext uri="{FF2B5EF4-FFF2-40B4-BE49-F238E27FC236}">
                <a16:creationId xmlns:a16="http://schemas.microsoft.com/office/drawing/2014/main" id="{44557FEA-2DC3-49B6-9570-48E54D35CC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8AFC8C1-0FAD-4B53-8B9E-EC833DFA0254}"/>
              </a:ext>
            </a:extLst>
          </p:cNvPr>
          <p:cNvSpPr>
            <a:spLocks noGrp="1"/>
          </p:cNvSpPr>
          <p:nvPr>
            <p:ph type="sldNum" sz="quarter" idx="12"/>
          </p:nvPr>
        </p:nvSpPr>
        <p:spPr/>
        <p:txBody>
          <a:bodyPr/>
          <a:lstStyle/>
          <a:p>
            <a:fld id="{B4DF0B0E-BAC3-4EDA-B10D-901743275E8A}" type="slidenum">
              <a:rPr lang="it-IT" smtClean="0"/>
              <a:t>‹N›</a:t>
            </a:fld>
            <a:endParaRPr lang="it-IT"/>
          </a:p>
        </p:txBody>
      </p:sp>
    </p:spTree>
    <p:extLst>
      <p:ext uri="{BB962C8B-B14F-4D97-AF65-F5344CB8AC3E}">
        <p14:creationId xmlns:p14="http://schemas.microsoft.com/office/powerpoint/2010/main" val="423766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B41B9CA-778D-466D-AE7B-FE72BE730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C92E0D2-B936-42AE-A4CB-48F293D60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1F6A85-7C28-4E97-9139-9B113FA1D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A1C43-78D5-469F-B66F-E0E76A7FDE95}" type="datetimeFigureOut">
              <a:rPr lang="it-IT" smtClean="0"/>
              <a:t>14/06/2019</a:t>
            </a:fld>
            <a:endParaRPr lang="it-IT"/>
          </a:p>
        </p:txBody>
      </p:sp>
      <p:sp>
        <p:nvSpPr>
          <p:cNvPr id="5" name="Segnaposto piè di pagina 4">
            <a:extLst>
              <a:ext uri="{FF2B5EF4-FFF2-40B4-BE49-F238E27FC236}">
                <a16:creationId xmlns:a16="http://schemas.microsoft.com/office/drawing/2014/main" id="{5426BDAE-AF69-4D1E-9FA3-4253312F01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5D2B1B1-616C-43D1-9C57-E151CE641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F0B0E-BAC3-4EDA-B10D-901743275E8A}" type="slidenum">
              <a:rPr lang="it-IT" smtClean="0"/>
              <a:t>‹N›</a:t>
            </a:fld>
            <a:endParaRPr lang="it-IT"/>
          </a:p>
        </p:txBody>
      </p:sp>
    </p:spTree>
    <p:extLst>
      <p:ext uri="{BB962C8B-B14F-4D97-AF65-F5344CB8AC3E}">
        <p14:creationId xmlns:p14="http://schemas.microsoft.com/office/powerpoint/2010/main" val="403591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12B86C-50F3-4443-B7AB-AA8E272527F8}"/>
              </a:ext>
            </a:extLst>
          </p:cNvPr>
          <p:cNvSpPr>
            <a:spLocks noGrp="1"/>
          </p:cNvSpPr>
          <p:nvPr>
            <p:ph type="ctrTitle"/>
          </p:nvPr>
        </p:nvSpPr>
        <p:spPr>
          <a:xfrm>
            <a:off x="-746620" y="103475"/>
            <a:ext cx="7986319" cy="1188429"/>
          </a:xfrm>
        </p:spPr>
        <p:txBody>
          <a:bodyPr/>
          <a:lstStyle/>
          <a:p>
            <a:r>
              <a:rPr lang="it-IT" b="1" dirty="0">
                <a:latin typeface="Bahnschrift SemiBold Condensed" panose="020B0502040204020203" pitchFamily="34" charset="0"/>
              </a:rPr>
              <a:t>GIPSOTECA   CANOVIANA</a:t>
            </a:r>
          </a:p>
        </p:txBody>
      </p:sp>
      <p:sp>
        <p:nvSpPr>
          <p:cNvPr id="3" name="Sottotitolo 2">
            <a:extLst>
              <a:ext uri="{FF2B5EF4-FFF2-40B4-BE49-F238E27FC236}">
                <a16:creationId xmlns:a16="http://schemas.microsoft.com/office/drawing/2014/main" id="{28B90EB4-8CE4-491B-85E6-8A7BB48E3F71}"/>
              </a:ext>
            </a:extLst>
          </p:cNvPr>
          <p:cNvSpPr>
            <a:spLocks noGrp="1"/>
          </p:cNvSpPr>
          <p:nvPr>
            <p:ph type="subTitle" idx="1"/>
          </p:nvPr>
        </p:nvSpPr>
        <p:spPr>
          <a:xfrm>
            <a:off x="0" y="1188429"/>
            <a:ext cx="6311317" cy="4714613"/>
          </a:xfrm>
        </p:spPr>
        <p:txBody>
          <a:bodyPr>
            <a:normAutofit/>
          </a:bodyPr>
          <a:lstStyle/>
          <a:p>
            <a:pPr algn="just"/>
            <a:r>
              <a:rPr lang="it-IT" sz="1600" dirty="0"/>
              <a:t>Salve a tutti, per riassumere la terza giornata di questa settimana a Sacile(10/05/19), abbiamo deciso di creare un piccolo PP. Gli autori di questo Power Point sono: Luigi Di Ruocco, Nicola Missione, Lorenzo Cannizzo e Raffaele Odore. </a:t>
            </a:r>
          </a:p>
          <a:p>
            <a:pPr algn="just"/>
            <a:r>
              <a:rPr lang="it-IT" sz="1600" dirty="0"/>
              <a:t> Partiamo col dire che la Gipsoteca canoviana è parte del Museo Canova, situato a Possagno, Treviso, dedicato alle opere dello scultore Antonio Canova. Del museo fa parte anche la casa dell'artista. La Gipsoteca è ospitata in un grande edificio a forma basilicale che raccoglie modelli in gesso (gipsoteca infatti significa letteralmente "raccolta dei gessi"), bozzetti in terracotta, marmi del celebre artista. Accanto alla gipsoteca, la casa natale dell'artista raccoglie la pinacoteca, alcuni disegni, le incisioni delle opere e numerosi cimeli. La raccolta delle centinaia di gessi conservati nella Gipsoteca di Possagno è la testimonianza di un lavoro continuo e gravoso che Canova profondeva nelle sue opere: le statue canoviane infatti non nascevano quasi mai dalla lavorazione diretta e intuitiva del marmo, ma dopo un metodico e precisissimo studio, dal disegno all’argilla, dal gesso al marmo.</a:t>
            </a:r>
          </a:p>
          <a:p>
            <a:pPr algn="just"/>
            <a:r>
              <a:rPr lang="it-IT" sz="1600" dirty="0"/>
              <a:t>Abbiamo deciso di riassumere alcune opere più importanti con delle foto.</a:t>
            </a:r>
            <a:endParaRPr lang="it-IT" sz="1800" dirty="0"/>
          </a:p>
        </p:txBody>
      </p:sp>
      <p:pic>
        <p:nvPicPr>
          <p:cNvPr id="13" name="Immagine 12">
            <a:extLst>
              <a:ext uri="{FF2B5EF4-FFF2-40B4-BE49-F238E27FC236}">
                <a16:creationId xmlns:a16="http://schemas.microsoft.com/office/drawing/2014/main" id="{0C115BD7-FB04-40FE-8D86-4DA263C88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93" y="594231"/>
            <a:ext cx="4566407" cy="6263769"/>
          </a:xfrm>
          <a:prstGeom prst="rect">
            <a:avLst/>
          </a:prstGeom>
        </p:spPr>
      </p:pic>
    </p:spTree>
    <p:extLst>
      <p:ext uri="{BB962C8B-B14F-4D97-AF65-F5344CB8AC3E}">
        <p14:creationId xmlns:p14="http://schemas.microsoft.com/office/powerpoint/2010/main" val="357792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BA1DE46-1A23-4BA1-A703-5C8E0A93B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pic>
        <p:nvPicPr>
          <p:cNvPr id="6" name="Immagine 5">
            <a:extLst>
              <a:ext uri="{FF2B5EF4-FFF2-40B4-BE49-F238E27FC236}">
                <a16:creationId xmlns:a16="http://schemas.microsoft.com/office/drawing/2014/main" id="{488C195A-D46D-4453-8527-1D6C73527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
        <p:nvSpPr>
          <p:cNvPr id="7" name="CasellaDiTesto 6">
            <a:extLst>
              <a:ext uri="{FF2B5EF4-FFF2-40B4-BE49-F238E27FC236}">
                <a16:creationId xmlns:a16="http://schemas.microsoft.com/office/drawing/2014/main" id="{814AC8AD-E8DF-464D-BC09-6298BE7253A7}"/>
              </a:ext>
            </a:extLst>
          </p:cNvPr>
          <p:cNvSpPr txBox="1"/>
          <p:nvPr/>
        </p:nvSpPr>
        <p:spPr>
          <a:xfrm>
            <a:off x="4052100" y="528508"/>
            <a:ext cx="2684478" cy="1323439"/>
          </a:xfrm>
          <a:prstGeom prst="rect">
            <a:avLst/>
          </a:prstGeom>
          <a:noFill/>
        </p:spPr>
        <p:txBody>
          <a:bodyPr wrap="square" rtlCol="0">
            <a:spAutoFit/>
          </a:bodyPr>
          <a:lstStyle/>
          <a:p>
            <a:r>
              <a:rPr lang="it-IT" sz="4000" b="1" dirty="0"/>
              <a:t>LE GRAZIE DI CANOVA</a:t>
            </a:r>
          </a:p>
        </p:txBody>
      </p:sp>
    </p:spTree>
    <p:extLst>
      <p:ext uri="{BB962C8B-B14F-4D97-AF65-F5344CB8AC3E}">
        <p14:creationId xmlns:p14="http://schemas.microsoft.com/office/powerpoint/2010/main" val="320578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5675942-AC2C-49DA-9493-6BB62C0FD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
        <p:nvSpPr>
          <p:cNvPr id="5" name="CasellaDiTesto 4">
            <a:extLst>
              <a:ext uri="{FF2B5EF4-FFF2-40B4-BE49-F238E27FC236}">
                <a16:creationId xmlns:a16="http://schemas.microsoft.com/office/drawing/2014/main" id="{83E8620A-A20F-4034-AFF4-9AA0EA74ACDB}"/>
              </a:ext>
            </a:extLst>
          </p:cNvPr>
          <p:cNvSpPr txBox="1"/>
          <p:nvPr/>
        </p:nvSpPr>
        <p:spPr>
          <a:xfrm>
            <a:off x="486562" y="721454"/>
            <a:ext cx="2885812" cy="677108"/>
          </a:xfrm>
          <a:prstGeom prst="rect">
            <a:avLst/>
          </a:prstGeom>
          <a:noFill/>
        </p:spPr>
        <p:txBody>
          <a:bodyPr wrap="square" rtlCol="0">
            <a:spAutoFit/>
          </a:bodyPr>
          <a:lstStyle/>
          <a:p>
            <a:r>
              <a:rPr lang="it-IT" dirty="0"/>
              <a:t>Prima bozza del volto di </a:t>
            </a:r>
          </a:p>
          <a:p>
            <a:r>
              <a:rPr lang="it-IT" sz="2000" b="1" dirty="0"/>
              <a:t>NAPOLEONE BONAPARTE</a:t>
            </a:r>
          </a:p>
        </p:txBody>
      </p:sp>
    </p:spTree>
    <p:extLst>
      <p:ext uri="{BB962C8B-B14F-4D97-AF65-F5344CB8AC3E}">
        <p14:creationId xmlns:p14="http://schemas.microsoft.com/office/powerpoint/2010/main" val="31270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gipsoteca canova cesar">
            <a:extLst>
              <a:ext uri="{FF2B5EF4-FFF2-40B4-BE49-F238E27FC236}">
                <a16:creationId xmlns:a16="http://schemas.microsoft.com/office/drawing/2014/main" id="{F6A23D2F-A5C4-49A5-9F15-6A29888B6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449" y="1343025"/>
            <a:ext cx="4133850" cy="55149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1BE1E356-2CD3-4B48-ADAD-B997BBFF321F}"/>
              </a:ext>
            </a:extLst>
          </p:cNvPr>
          <p:cNvSpPr txBox="1"/>
          <p:nvPr/>
        </p:nvSpPr>
        <p:spPr>
          <a:xfrm>
            <a:off x="3733101" y="260059"/>
            <a:ext cx="3850547" cy="584775"/>
          </a:xfrm>
          <a:prstGeom prst="rect">
            <a:avLst/>
          </a:prstGeom>
          <a:noFill/>
        </p:spPr>
        <p:txBody>
          <a:bodyPr wrap="square" rtlCol="0">
            <a:spAutoFit/>
          </a:bodyPr>
          <a:lstStyle/>
          <a:p>
            <a:r>
              <a:rPr lang="it-IT" sz="3200" b="1" dirty="0"/>
              <a:t>TESEO E IL CENTAURO</a:t>
            </a:r>
          </a:p>
        </p:txBody>
      </p:sp>
    </p:spTree>
    <p:extLst>
      <p:ext uri="{BB962C8B-B14F-4D97-AF65-F5344CB8AC3E}">
        <p14:creationId xmlns:p14="http://schemas.microsoft.com/office/powerpoint/2010/main" val="211980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0E5B02D-E865-462D-8689-28BFC52F3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513" y="0"/>
            <a:ext cx="3857625" cy="6858000"/>
          </a:xfrm>
          <a:prstGeom prst="rect">
            <a:avLst/>
          </a:prstGeom>
        </p:spPr>
      </p:pic>
      <p:pic>
        <p:nvPicPr>
          <p:cNvPr id="5122" name="Picture 2" descr="Canova’s George Washington. Installation view at Gipsoteca e Museo Antonio Canova, Possagno 2018. Photo Fabio Zonta, dettaglio">
            <a:extLst>
              <a:ext uri="{FF2B5EF4-FFF2-40B4-BE49-F238E27FC236}">
                <a16:creationId xmlns:a16="http://schemas.microsoft.com/office/drawing/2014/main" id="{9F384A9C-ADF4-47DA-BF4E-2E7FDF384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4811"/>
            <a:ext cx="4956156" cy="412318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30789B5-8929-45F5-B0A9-367EBE8C0884}"/>
              </a:ext>
            </a:extLst>
          </p:cNvPr>
          <p:cNvSpPr txBox="1"/>
          <p:nvPr/>
        </p:nvSpPr>
        <p:spPr>
          <a:xfrm>
            <a:off x="738230" y="545284"/>
            <a:ext cx="6014907" cy="1261884"/>
          </a:xfrm>
          <a:prstGeom prst="rect">
            <a:avLst/>
          </a:prstGeom>
          <a:noFill/>
        </p:spPr>
        <p:txBody>
          <a:bodyPr wrap="square" rtlCol="0">
            <a:spAutoFit/>
          </a:bodyPr>
          <a:lstStyle/>
          <a:p>
            <a:r>
              <a:rPr lang="it-IT" sz="4000" b="1" dirty="0"/>
              <a:t>Canova e l’America</a:t>
            </a:r>
          </a:p>
          <a:p>
            <a:br>
              <a:rPr lang="it-IT" dirty="0"/>
            </a:br>
            <a:endParaRPr lang="it-IT" dirty="0"/>
          </a:p>
        </p:txBody>
      </p:sp>
    </p:spTree>
    <p:extLst>
      <p:ext uri="{BB962C8B-B14F-4D97-AF65-F5344CB8AC3E}">
        <p14:creationId xmlns:p14="http://schemas.microsoft.com/office/powerpoint/2010/main" val="371332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5DEEA8C-07C6-4897-A319-7CE9DC73F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091" y="0"/>
            <a:ext cx="5143500" cy="6858000"/>
          </a:xfrm>
          <a:prstGeom prst="rect">
            <a:avLst/>
          </a:prstGeom>
        </p:spPr>
      </p:pic>
      <p:sp>
        <p:nvSpPr>
          <p:cNvPr id="6" name="CasellaDiTesto 5">
            <a:extLst>
              <a:ext uri="{FF2B5EF4-FFF2-40B4-BE49-F238E27FC236}">
                <a16:creationId xmlns:a16="http://schemas.microsoft.com/office/drawing/2014/main" id="{E145DA97-86E4-4F46-BBFD-2E5F2EFA167C}"/>
              </a:ext>
            </a:extLst>
          </p:cNvPr>
          <p:cNvSpPr txBox="1"/>
          <p:nvPr/>
        </p:nvSpPr>
        <p:spPr>
          <a:xfrm>
            <a:off x="0" y="545284"/>
            <a:ext cx="3942826" cy="523220"/>
          </a:xfrm>
          <a:prstGeom prst="rect">
            <a:avLst/>
          </a:prstGeom>
          <a:noFill/>
        </p:spPr>
        <p:txBody>
          <a:bodyPr wrap="square" rtlCol="0">
            <a:spAutoFit/>
          </a:bodyPr>
          <a:lstStyle/>
          <a:p>
            <a:r>
              <a:rPr lang="it-IT" sz="2800" b="1" dirty="0"/>
              <a:t>AMORE E PSICHE STANTI</a:t>
            </a:r>
          </a:p>
        </p:txBody>
      </p:sp>
    </p:spTree>
    <p:extLst>
      <p:ext uri="{BB962C8B-B14F-4D97-AF65-F5344CB8AC3E}">
        <p14:creationId xmlns:p14="http://schemas.microsoft.com/office/powerpoint/2010/main" val="86166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733ECAB-69A0-4B46-A1B5-54D1BBF87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7" y="302004"/>
            <a:ext cx="3857625" cy="6858000"/>
          </a:xfrm>
          <a:prstGeom prst="rect">
            <a:avLst/>
          </a:prstGeom>
        </p:spPr>
      </p:pic>
      <p:sp>
        <p:nvSpPr>
          <p:cNvPr id="4" name="CasellaDiTesto 3">
            <a:extLst>
              <a:ext uri="{FF2B5EF4-FFF2-40B4-BE49-F238E27FC236}">
                <a16:creationId xmlns:a16="http://schemas.microsoft.com/office/drawing/2014/main" id="{819415F0-45EC-4F39-96BD-DBB79743E9F8}"/>
              </a:ext>
            </a:extLst>
          </p:cNvPr>
          <p:cNvSpPr txBox="1"/>
          <p:nvPr/>
        </p:nvSpPr>
        <p:spPr>
          <a:xfrm>
            <a:off x="335559" y="327171"/>
            <a:ext cx="3766658" cy="1077218"/>
          </a:xfrm>
          <a:prstGeom prst="rect">
            <a:avLst/>
          </a:prstGeom>
          <a:noFill/>
        </p:spPr>
        <p:txBody>
          <a:bodyPr wrap="square" rtlCol="0">
            <a:spAutoFit/>
          </a:bodyPr>
          <a:lstStyle/>
          <a:p>
            <a:r>
              <a:rPr lang="it-IT" sz="3200" b="1" dirty="0"/>
              <a:t>Il modello in gesso dell’Ercole e Lica</a:t>
            </a:r>
          </a:p>
        </p:txBody>
      </p:sp>
      <p:pic>
        <p:nvPicPr>
          <p:cNvPr id="3074" name="Picture 2" descr="http://www.oltrepistoia.it/images/gipsoteca_canova_possagno/02.gif">
            <a:extLst>
              <a:ext uri="{FF2B5EF4-FFF2-40B4-BE49-F238E27FC236}">
                <a16:creationId xmlns:a16="http://schemas.microsoft.com/office/drawing/2014/main" id="{1F82447E-1AC8-450B-B21B-7BA38AD84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2095500"/>
            <a:ext cx="32289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0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museocanova.it/wp-content/uploads/2018/09/stanza-natale.jpg">
            <a:extLst>
              <a:ext uri="{FF2B5EF4-FFF2-40B4-BE49-F238E27FC236}">
                <a16:creationId xmlns:a16="http://schemas.microsoft.com/office/drawing/2014/main" id="{85CB78EE-E561-433E-9193-4087101DB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767859"/>
            <a:ext cx="4514850" cy="61531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6906EA19-FF11-4875-8C5A-B42FA4DE0C7C}"/>
              </a:ext>
            </a:extLst>
          </p:cNvPr>
          <p:cNvSpPr txBox="1"/>
          <p:nvPr/>
        </p:nvSpPr>
        <p:spPr>
          <a:xfrm>
            <a:off x="3838575" y="-92462"/>
            <a:ext cx="4476750" cy="923330"/>
          </a:xfrm>
          <a:prstGeom prst="rect">
            <a:avLst/>
          </a:prstGeom>
          <a:noFill/>
        </p:spPr>
        <p:txBody>
          <a:bodyPr wrap="square" rtlCol="0">
            <a:spAutoFit/>
          </a:bodyPr>
          <a:lstStyle/>
          <a:p>
            <a:r>
              <a:rPr lang="it-IT" b="1" dirty="0"/>
              <a:t>Infine troviamo la casa di Canova in cui ci sono esempi di come Antonio Canova scolpiva le sue opere</a:t>
            </a:r>
          </a:p>
        </p:txBody>
      </p:sp>
      <p:sp>
        <p:nvSpPr>
          <p:cNvPr id="3" name="AutoShape 2" descr="blob:https://web.whatsapp.com/af3b30bf-28ce-4c96-b92f-a278bb3110e2">
            <a:extLst>
              <a:ext uri="{FF2B5EF4-FFF2-40B4-BE49-F238E27FC236}">
                <a16:creationId xmlns:a16="http://schemas.microsoft.com/office/drawing/2014/main" id="{E4B6A65F-C378-4B15-AF7F-2996BED957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a:extLst>
              <a:ext uri="{FF2B5EF4-FFF2-40B4-BE49-F238E27FC236}">
                <a16:creationId xmlns:a16="http://schemas.microsoft.com/office/drawing/2014/main" id="{7683A2F6-6AF2-4C6D-A799-39FC03CB2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5" y="0"/>
            <a:ext cx="3857625" cy="6858000"/>
          </a:xfrm>
          <a:prstGeom prst="rect">
            <a:avLst/>
          </a:prstGeom>
        </p:spPr>
      </p:pic>
      <p:pic>
        <p:nvPicPr>
          <p:cNvPr id="9" name="Immagine 8">
            <a:extLst>
              <a:ext uri="{FF2B5EF4-FFF2-40B4-BE49-F238E27FC236}">
                <a16:creationId xmlns:a16="http://schemas.microsoft.com/office/drawing/2014/main" id="{BDBF8DDA-D7C4-4A79-950D-EB1437302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Tree>
    <p:extLst>
      <p:ext uri="{BB962C8B-B14F-4D97-AF65-F5344CB8AC3E}">
        <p14:creationId xmlns:p14="http://schemas.microsoft.com/office/powerpoint/2010/main" val="245828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90D9AE0-8A80-4062-A75B-A1BB5A56F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DF29AFD7-040D-451A-B375-23B1AD938A55}"/>
              </a:ext>
            </a:extLst>
          </p:cNvPr>
          <p:cNvSpPr txBox="1"/>
          <p:nvPr/>
        </p:nvSpPr>
        <p:spPr>
          <a:xfrm>
            <a:off x="0" y="159391"/>
            <a:ext cx="5226341" cy="1015663"/>
          </a:xfrm>
          <a:prstGeom prst="rect">
            <a:avLst/>
          </a:prstGeom>
          <a:noFill/>
        </p:spPr>
        <p:txBody>
          <a:bodyPr wrap="square" rtlCol="0">
            <a:spAutoFit/>
          </a:bodyPr>
          <a:lstStyle/>
          <a:p>
            <a:r>
              <a:rPr lang="it-IT" sz="2000" b="1" dirty="0"/>
              <a:t>PROGETTO REALIZZATO DA LUIGI DI RUOCCO, NICOLA MISSIONE, RAFFAELE ODORE E LORENZO CANNIZZO</a:t>
            </a:r>
          </a:p>
        </p:txBody>
      </p:sp>
    </p:spTree>
    <p:extLst>
      <p:ext uri="{BB962C8B-B14F-4D97-AF65-F5344CB8AC3E}">
        <p14:creationId xmlns:p14="http://schemas.microsoft.com/office/powerpoint/2010/main" val="41948670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117</Words>
  <Application>Microsoft Office PowerPoint</Application>
  <PresentationFormat>Widescreen</PresentationFormat>
  <Paragraphs>14</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Bahnschrift SemiBold Condensed</vt:lpstr>
      <vt:lpstr>Calibri</vt:lpstr>
      <vt:lpstr>Calibri Light</vt:lpstr>
      <vt:lpstr>Tema di Office</vt:lpstr>
      <vt:lpstr>GIPSOTECA   CANOVIANA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GIPSOTECA CANOVIANA</dc:title>
  <dc:creator>Beatit02 02</dc:creator>
  <cp:lastModifiedBy>Beatit02 02</cp:lastModifiedBy>
  <cp:revision>9</cp:revision>
  <dcterms:created xsi:type="dcterms:W3CDTF">2019-06-14T19:51:45Z</dcterms:created>
  <dcterms:modified xsi:type="dcterms:W3CDTF">2019-06-14T20:41:57Z</dcterms:modified>
</cp:coreProperties>
</file>