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36" d="100"/>
          <a:sy n="136" d="100"/>
        </p:scale>
        <p:origin x="-3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40C6-5FC9-4449-99A9-289054C9EFBA}" type="datetimeFigureOut">
              <a:rPr lang="it-IT" smtClean="0"/>
              <a:t>14/06/2019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A6DE-2F9F-4954-9B21-CCBC6C55B6A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40C6-5FC9-4449-99A9-289054C9EFBA}" type="datetimeFigureOut">
              <a:rPr lang="it-IT" smtClean="0"/>
              <a:t>14/06/2019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A6DE-2F9F-4954-9B21-CCBC6C55B6A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40C6-5FC9-4449-99A9-289054C9EFBA}" type="datetimeFigureOut">
              <a:rPr lang="it-IT" smtClean="0"/>
              <a:t>14/06/2019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A6DE-2F9F-4954-9B21-CCBC6C55B6A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40C6-5FC9-4449-99A9-289054C9EFBA}" type="datetimeFigureOut">
              <a:rPr lang="it-IT" smtClean="0"/>
              <a:t>14/06/2019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A6DE-2F9F-4954-9B21-CCBC6C55B6A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40C6-5FC9-4449-99A9-289054C9EFBA}" type="datetimeFigureOut">
              <a:rPr lang="it-IT" smtClean="0"/>
              <a:t>14/06/2019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A6DE-2F9F-4954-9B21-CCBC6C55B6A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40C6-5FC9-4449-99A9-289054C9EFBA}" type="datetimeFigureOut">
              <a:rPr lang="it-IT" smtClean="0"/>
              <a:t>14/06/2019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A6DE-2F9F-4954-9B21-CCBC6C55B6A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40C6-5FC9-4449-99A9-289054C9EFBA}" type="datetimeFigureOut">
              <a:rPr lang="it-IT" smtClean="0"/>
              <a:t>14/06/2019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A6DE-2F9F-4954-9B21-CCBC6C55B6A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40C6-5FC9-4449-99A9-289054C9EFBA}" type="datetimeFigureOut">
              <a:rPr lang="it-IT" smtClean="0"/>
              <a:t>14/06/2019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A6DE-2F9F-4954-9B21-CCBC6C55B6A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40C6-5FC9-4449-99A9-289054C9EFBA}" type="datetimeFigureOut">
              <a:rPr lang="it-IT" smtClean="0"/>
              <a:t>14/06/2019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A6DE-2F9F-4954-9B21-CCBC6C55B6A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40C6-5FC9-4449-99A9-289054C9EFBA}" type="datetimeFigureOut">
              <a:rPr lang="it-IT" smtClean="0"/>
              <a:t>14/06/2019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A6DE-2F9F-4954-9B21-CCBC6C55B6A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40C6-5FC9-4449-99A9-289054C9EFBA}" type="datetimeFigureOut">
              <a:rPr lang="it-IT" smtClean="0"/>
              <a:t>14/06/2019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A6DE-2F9F-4954-9B21-CCBC6C55B6A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740C6-5FC9-4449-99A9-289054C9EFBA}" type="datetimeFigureOut">
              <a:rPr lang="it-IT" smtClean="0"/>
              <a:t>14/06/2019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FA6DE-2F9F-4954-9B21-CCBC6C55B6AD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8000" b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392906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Grazie a questo museo situato nella città di </a:t>
            </a:r>
            <a:r>
              <a:rPr lang="it-IT" sz="2400" b="1" dirty="0">
                <a:solidFill>
                  <a:schemeClr val="bg1"/>
                </a:solidFill>
              </a:rPr>
              <a:t>V</a:t>
            </a:r>
            <a:r>
              <a:rPr lang="it-IT" sz="2400" b="1" dirty="0" smtClean="0">
                <a:solidFill>
                  <a:schemeClr val="bg1"/>
                </a:solidFill>
              </a:rPr>
              <a:t>ittorio Veneto possiamo venire a conoscenza di come doveva essere la vita di trincea dei soldati della prima guerra mondiale, e più nello specifico della battaglia omonima della città che sancì la disfatta dell’esercito Austroungarico.</a:t>
            </a:r>
            <a:endParaRPr lang="it-IT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Pio\Desktop\Nuova cartella\IMG_20190509_123157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0438"/>
            <a:ext cx="4572000" cy="3357562"/>
          </a:xfrm>
          <a:prstGeom prst="rect">
            <a:avLst/>
          </a:prstGeom>
          <a:noFill/>
        </p:spPr>
      </p:pic>
      <p:pic>
        <p:nvPicPr>
          <p:cNvPr id="1030" name="Picture 6" descr="C:\Users\Pio\Desktop\Nuova cartella\IMG_20190509_123058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3500438"/>
          </a:xfrm>
          <a:prstGeom prst="rect">
            <a:avLst/>
          </a:prstGeom>
          <a:noFill/>
        </p:spPr>
      </p:pic>
      <p:sp>
        <p:nvSpPr>
          <p:cNvPr id="13" name="CasellaDiTesto 12"/>
          <p:cNvSpPr txBox="1"/>
          <p:nvPr/>
        </p:nvSpPr>
        <p:spPr>
          <a:xfrm>
            <a:off x="500034" y="3571876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Armamenti utilizzati da ambedue le fazioni</a:t>
            </a:r>
            <a:endParaRPr lang="it-IT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6" descr="C:\Users\Pio\Desktop\Nuova cartella\IMG_20190509_123111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0" cy="2786058"/>
          </a:xfrm>
          <a:prstGeom prst="rect">
            <a:avLst/>
          </a:prstGeom>
          <a:noFill/>
        </p:spPr>
      </p:pic>
      <p:pic>
        <p:nvPicPr>
          <p:cNvPr id="1033" name="Picture 9" descr="C:\Users\Pio\Desktop\64667809_2522758341108692_8077528097185857536_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786058"/>
            <a:ext cx="4572000" cy="4071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io\Desktop\Nuova cartella\IMG_20190509_12144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6248" cy="4000504"/>
          </a:xfrm>
          <a:prstGeom prst="rect">
            <a:avLst/>
          </a:prstGeom>
          <a:noFill/>
        </p:spPr>
      </p:pic>
      <p:pic>
        <p:nvPicPr>
          <p:cNvPr id="2052" name="Picture 4" descr="C:\Users\Pio\Desktop\Nuova cartella\IMG_20190509_121448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3593" y="0"/>
            <a:ext cx="4970407" cy="4000504"/>
          </a:xfrm>
          <a:prstGeom prst="rect">
            <a:avLst/>
          </a:prstGeom>
          <a:noFill/>
        </p:spPr>
      </p:pic>
      <p:pic>
        <p:nvPicPr>
          <p:cNvPr id="2053" name="Picture 5" descr="C:\Users\Pio\Desktop\Nuova cartella\IMG_20190509_122159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00504"/>
            <a:ext cx="4286248" cy="2857496"/>
          </a:xfrm>
          <a:prstGeom prst="rect">
            <a:avLst/>
          </a:prstGeom>
          <a:noFill/>
        </p:spPr>
      </p:pic>
      <p:pic>
        <p:nvPicPr>
          <p:cNvPr id="2055" name="Picture 7" descr="C:\Users\Pio\Desktop\Nuova cartella\IMG_20190509_1231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54497" y="4000504"/>
            <a:ext cx="4889503" cy="2857496"/>
          </a:xfrm>
          <a:prstGeom prst="rect">
            <a:avLst/>
          </a:prstGeom>
          <a:noFill/>
        </p:spPr>
      </p:pic>
      <p:sp>
        <p:nvSpPr>
          <p:cNvPr id="10" name="CasellaDiTesto 9"/>
          <p:cNvSpPr txBox="1"/>
          <p:nvPr/>
        </p:nvSpPr>
        <p:spPr>
          <a:xfrm>
            <a:off x="4429124" y="3429000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Strumenti da trincea incluse maschere anti gas</a:t>
            </a:r>
            <a:endParaRPr lang="it-IT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io\Desktop\Nuova cartella\IMG_20190509_12181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571744"/>
            <a:ext cx="4643438" cy="4286256"/>
          </a:xfrm>
          <a:prstGeom prst="rect">
            <a:avLst/>
          </a:prstGeom>
          <a:noFill/>
        </p:spPr>
      </p:pic>
      <p:pic>
        <p:nvPicPr>
          <p:cNvPr id="3076" name="Picture 4" descr="C:\Users\Pio\Desktop\Nuova cartella\IMG_20190509_125226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643182"/>
          </a:xfrm>
          <a:prstGeom prst="rect">
            <a:avLst/>
          </a:prstGeom>
          <a:noFill/>
        </p:spPr>
      </p:pic>
      <p:pic>
        <p:nvPicPr>
          <p:cNvPr id="3078" name="Picture 6" descr="C:\Users\Pio\Desktop\64492553_345979886091651_7988524383264047104_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643182"/>
            <a:ext cx="4643438" cy="4214818"/>
          </a:xfrm>
          <a:prstGeom prst="rect">
            <a:avLst/>
          </a:prstGeom>
          <a:noFill/>
        </p:spPr>
      </p:pic>
      <p:sp>
        <p:nvSpPr>
          <p:cNvPr id="10" name="CasellaDiTesto 9"/>
          <p:cNvSpPr txBox="1"/>
          <p:nvPr/>
        </p:nvSpPr>
        <p:spPr>
          <a:xfrm>
            <a:off x="5214942" y="64293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072198" y="5143512"/>
            <a:ext cx="2947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Arial Black" pitchFamily="34" charset="0"/>
              </a:rPr>
              <a:t>Longobardi e </a:t>
            </a:r>
            <a:r>
              <a:rPr lang="it-IT" dirty="0" err="1" smtClean="0">
                <a:latin typeface="Arial Black" pitchFamily="34" charset="0"/>
              </a:rPr>
              <a:t>Gaudino</a:t>
            </a:r>
            <a:endParaRPr lang="it-IT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61</Words>
  <Application>Microsoft Office PowerPoint</Application>
  <PresentationFormat>Presentazione su schermo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Diapositiva 1</vt:lpstr>
      <vt:lpstr>Diapositiva 2</vt:lpstr>
      <vt:lpstr>Diapositiva 3</vt:lpstr>
      <vt:lpstr>Diapositiva 4</vt:lpstr>
      <vt:lpstr>Diapositiva 5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Museo della Battaglia Vittorio Veneto</dc:title>
  <dc:creator>HP</dc:creator>
  <cp:lastModifiedBy>HP</cp:lastModifiedBy>
  <cp:revision>9</cp:revision>
  <dcterms:created xsi:type="dcterms:W3CDTF">2019-06-14T20:50:49Z</dcterms:created>
  <dcterms:modified xsi:type="dcterms:W3CDTF">2019-06-14T22:17:34Z</dcterms:modified>
</cp:coreProperties>
</file>