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8" r:id="rId7"/>
    <p:sldId id="269" r:id="rId8"/>
    <p:sldId id="270" r:id="rId9"/>
    <p:sldId id="271" r:id="rId10"/>
    <p:sldId id="272" r:id="rId11"/>
    <p:sldId id="261" r:id="rId12"/>
    <p:sldId id="262" r:id="rId13"/>
    <p:sldId id="265" r:id="rId14"/>
    <p:sldId id="266" r:id="rId15"/>
    <p:sldId id="263" r:id="rId16"/>
    <p:sldId id="264" r:id="rId17"/>
    <p:sldId id="267" r:id="rId18"/>
    <p:sldId id="273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490BB84-42A4-46E3-9F48-2C81F066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3A40F06-6DF4-45F0-8A56-0433CDA6E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553DF38-F1C8-47B5-9170-D73E5F9D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BCC0395-60E7-4DAC-BCAB-D9EF0EF1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95C34C3-F1FC-4922-8152-93523273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411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65E960E-0800-46E7-9AA7-9E7F0B01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AAEAFB38-7BD9-468B-BFA1-D93CA212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D6BF3F6-9B3B-4E6F-9241-4FFDC12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4853FC5-A699-4D31-83AA-B0F2834B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9776091-5CBB-46F8-AD32-C76C2F76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499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DDB5673-0F61-4FAD-A543-75021E42A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12DB1C0A-DC40-4E0A-9EA2-A2951D3FB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AE98C92-4C7B-43D2-8FCB-667CD480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65DC97F-A703-49C3-999D-2F14A26F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616E2AC-C76C-4C98-A7D6-D3ECD43C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777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8D99AC4-4232-49F1-8096-79C45F2B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CE6854C-A00C-41AE-BBDC-6A1A7E4F2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BBEF70C2-932E-4852-948C-124D0A7F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ADE26E4-CCA0-4037-9273-29AFBD08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19D2C63-7D87-4D5C-9672-B9B5F15C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330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89B7553-4C1B-4601-9D1D-0882DB86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0B3781CC-9210-4EBB-9041-29635118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CB10986-01E3-486F-A891-0D4EC446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DBFB711-FE0C-4A33-8EC7-1509FE15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2726CEC-1979-4243-B9E4-275141CE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72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02BF76B-003F-4722-84AA-1BE88358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C9CD6F3-7341-426E-BC00-11848D281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FBF86768-3946-40F2-BC00-5733B6844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9CC1B6F4-D164-4069-B255-CA1DDFEE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B7BC76C3-A8F8-4BA5-B3D4-9B17FBDF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2521C801-3A7B-4109-83DC-2DFE843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69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7FB6DB5-8967-42DE-BDA1-7AB3D8951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3D89D660-4113-4501-92F5-E325A21D7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58591AE0-2E01-4697-B6F7-2CC5E9943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EA7F840E-E75C-4EDD-B1A4-AC59124C5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2D0F8CE4-73BA-45D1-9F29-4D5B536D6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9ACA96DF-10B1-4502-9DB8-2102CA7E3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65D579EC-E1B4-47FE-AC34-2FDCA6B2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107F589B-1C09-4E3F-A00E-C52B8B67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33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F309FAE-8D5A-4ABF-983D-F6BE21B2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36881CD0-5770-4BCE-9C64-90085E4C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5CA79441-940D-432E-B1E1-B96261C5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E476ECFA-4884-40B9-9D27-577DF806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202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AF96765E-F982-424B-97C8-3AC9DD04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64F679C8-6BF8-4D6E-B63C-542314D7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F413B59B-AF77-4CD0-8608-3F89C9E0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713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39EAEC1-7E38-4B32-9687-D0AA768F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80F7953-5370-4E87-96EE-26E845D2A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51684C7F-6407-4330-9938-E476124B2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395EC646-84BB-43FD-8699-0A6D1A6C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15BA074-23F2-4B15-B5E4-CCF590C2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9C0E07F0-E8B5-4D0A-9D6B-43DEB548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502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65818CC-51D0-4594-9EEE-3294F63D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F2852CBE-6EC2-49B8-AFCE-B7136832D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00D81A0F-3AEB-463D-9EB3-19E267ACB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3C8D624D-32E6-4749-8AD6-D47EAE5C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7ACDFD9-18CF-44D2-877C-1F863D1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1FE66512-CD92-47C4-95AC-84E296A1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590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4E606C8E-8F45-4AC9-A4D9-F34E457F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EABA4C2-6E54-4569-BD41-17C91C096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E9149F7-6B34-4DAF-BF7B-C978A74D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3040C-B93B-4A87-9581-508D269FB436}" type="datetimeFigureOut">
              <a:rPr lang="hr-HR" smtClean="0"/>
              <a:t>5.2.2020.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9167D26-7CC6-45B7-A324-DFBE2DB06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32B7598-68DA-4FFD-92E0-E976DE720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1FC25-80D9-4922-B8C4-683D22FAF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955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EC15F77-5711-48CB-8C14-B39E494AD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1773"/>
            <a:ext cx="9144000" cy="2387600"/>
          </a:xfrm>
        </p:spPr>
        <p:txBody>
          <a:bodyPr>
            <a:normAutofit/>
          </a:bodyPr>
          <a:lstStyle/>
          <a:p>
            <a:r>
              <a:rPr lang="hr-HR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Kroatien</a:t>
            </a:r>
            <a:endParaRPr lang="hr-HR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20202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AA04BC4-16CB-4376-9EEB-A40E2E68A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2848"/>
            <a:ext cx="9144000" cy="1655762"/>
          </a:xfr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997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Einwohnerzahl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4" descr="A group of people posing for a photo in front of a crowd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1102C1D9-0D73-4316-B7FF-02AE1362678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44" y="1926431"/>
            <a:ext cx="8433312" cy="41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8146" y="72175"/>
            <a:ext cx="10515600" cy="943713"/>
          </a:xfrm>
        </p:spPr>
        <p:txBody>
          <a:bodyPr/>
          <a:lstStyle/>
          <a:p>
            <a:r>
              <a:rPr lang="hr-HR" b="1" dirty="0" err="1"/>
              <a:t>Wofür</a:t>
            </a:r>
            <a:r>
              <a:rPr lang="hr-HR" b="1" dirty="0"/>
              <a:t> </a:t>
            </a:r>
            <a:r>
              <a:rPr lang="hr-HR" b="1" dirty="0" err="1"/>
              <a:t>sind</a:t>
            </a:r>
            <a:r>
              <a:rPr lang="hr-HR" b="1" dirty="0"/>
              <a:t> </a:t>
            </a:r>
            <a:r>
              <a:rPr lang="hr-HR" b="1" dirty="0" err="1"/>
              <a:t>wir</a:t>
            </a:r>
            <a:r>
              <a:rPr lang="hr-HR" b="1" dirty="0"/>
              <a:t> </a:t>
            </a:r>
            <a:r>
              <a:rPr lang="hr-HR" b="1" dirty="0" err="1"/>
              <a:t>berühmt</a:t>
            </a:r>
            <a:r>
              <a:rPr lang="hr-HR" b="1" dirty="0"/>
              <a:t>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pSp>
        <p:nvGrpSpPr>
          <p:cNvPr id="6" name="Grupa 5"/>
          <p:cNvGrpSpPr/>
          <p:nvPr/>
        </p:nvGrpSpPr>
        <p:grpSpPr>
          <a:xfrm>
            <a:off x="141668" y="883501"/>
            <a:ext cx="3816975" cy="2593244"/>
            <a:chOff x="463640" y="1577930"/>
            <a:chExt cx="4056845" cy="2693999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640" y="1577930"/>
              <a:ext cx="4056845" cy="2693999"/>
            </a:xfrm>
            <a:prstGeom prst="rect">
              <a:avLst/>
            </a:prstGeom>
          </p:spPr>
        </p:pic>
        <p:sp>
          <p:nvSpPr>
            <p:cNvPr id="5" name="Pravokutnik 4"/>
            <p:cNvSpPr/>
            <p:nvPr/>
          </p:nvSpPr>
          <p:spPr>
            <a:xfrm>
              <a:off x="463640" y="3962836"/>
              <a:ext cx="1970468" cy="30909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Dubrovnik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8528710" y="782335"/>
            <a:ext cx="3571204" cy="2683048"/>
            <a:chOff x="8075054" y="1490093"/>
            <a:chExt cx="3571204" cy="2683048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5054" y="1490093"/>
              <a:ext cx="3554569" cy="2665927"/>
            </a:xfrm>
            <a:prstGeom prst="rect">
              <a:avLst/>
            </a:prstGeom>
          </p:spPr>
        </p:pic>
        <p:sp>
          <p:nvSpPr>
            <p:cNvPr id="8" name="Pravokutnik 7"/>
            <p:cNvSpPr/>
            <p:nvPr/>
          </p:nvSpPr>
          <p:spPr>
            <a:xfrm>
              <a:off x="10075035" y="3829447"/>
              <a:ext cx="1571223" cy="34369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Split</a:t>
              </a: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3971071" y="988604"/>
            <a:ext cx="4540340" cy="2166310"/>
            <a:chOff x="3958643" y="1888955"/>
            <a:chExt cx="4540340" cy="2166310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 rotWithShape="1">
            <a:blip r:embed="rId4"/>
            <a:srcRect l="2565" r="27532"/>
            <a:stretch/>
          </p:blipFill>
          <p:spPr>
            <a:xfrm>
              <a:off x="3958643" y="1888955"/>
              <a:ext cx="4520485" cy="2166310"/>
            </a:xfrm>
            <a:prstGeom prst="rect">
              <a:avLst/>
            </a:prstGeom>
          </p:spPr>
        </p:pic>
        <p:sp>
          <p:nvSpPr>
            <p:cNvPr id="11" name="Pravokutnik 10"/>
            <p:cNvSpPr/>
            <p:nvPr/>
          </p:nvSpPr>
          <p:spPr>
            <a:xfrm>
              <a:off x="7099478" y="1888955"/>
              <a:ext cx="1399505" cy="30523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Zagreb</a:t>
              </a:r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4311202" y="3624631"/>
            <a:ext cx="3776998" cy="2516268"/>
            <a:chOff x="4389891" y="3991935"/>
            <a:chExt cx="3776998" cy="2516268"/>
          </a:xfrm>
        </p:grpSpPr>
        <p:pic>
          <p:nvPicPr>
            <p:cNvPr id="13" name="Slika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6526" y="4001294"/>
              <a:ext cx="3760363" cy="2506909"/>
            </a:xfrm>
            <a:prstGeom prst="rect">
              <a:avLst/>
            </a:prstGeom>
          </p:spPr>
        </p:pic>
        <p:sp>
          <p:nvSpPr>
            <p:cNvPr id="14" name="Pravokutnik 13"/>
            <p:cNvSpPr/>
            <p:nvPr/>
          </p:nvSpPr>
          <p:spPr>
            <a:xfrm>
              <a:off x="4389891" y="3991935"/>
              <a:ext cx="1303449" cy="37963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Adria</a:t>
              </a:r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0" y="3805796"/>
            <a:ext cx="4218428" cy="2390901"/>
            <a:chOff x="79224" y="4190203"/>
            <a:chExt cx="4871966" cy="2526381"/>
          </a:xfrm>
        </p:grpSpPr>
        <p:pic>
          <p:nvPicPr>
            <p:cNvPr id="16" name="Slika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24" y="4190203"/>
              <a:ext cx="4871966" cy="2526381"/>
            </a:xfrm>
            <a:prstGeom prst="rect">
              <a:avLst/>
            </a:prstGeom>
          </p:spPr>
        </p:pic>
        <p:sp>
          <p:nvSpPr>
            <p:cNvPr id="17" name="Pravokutnik 16"/>
            <p:cNvSpPr/>
            <p:nvPr/>
          </p:nvSpPr>
          <p:spPr>
            <a:xfrm>
              <a:off x="2836039" y="6176963"/>
              <a:ext cx="1984955" cy="46837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Plitvice </a:t>
              </a:r>
              <a:r>
                <a:rPr lang="hr-HR" dirty="0" err="1"/>
                <a:t>Seen</a:t>
              </a:r>
              <a:endParaRPr lang="hr-HR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8197609" y="3631935"/>
            <a:ext cx="3712792" cy="2473984"/>
            <a:chOff x="8180975" y="4262885"/>
            <a:chExt cx="3712792" cy="2473984"/>
          </a:xfrm>
        </p:grpSpPr>
        <p:pic>
          <p:nvPicPr>
            <p:cNvPr id="19" name="Slika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80975" y="4262885"/>
              <a:ext cx="3712792" cy="2473984"/>
            </a:xfrm>
            <a:prstGeom prst="rect">
              <a:avLst/>
            </a:prstGeom>
          </p:spPr>
        </p:pic>
        <p:sp>
          <p:nvSpPr>
            <p:cNvPr id="20" name="Pravokutnik 19"/>
            <p:cNvSpPr/>
            <p:nvPr/>
          </p:nvSpPr>
          <p:spPr>
            <a:xfrm>
              <a:off x="8180975" y="4376598"/>
              <a:ext cx="1609860" cy="36427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Kopački Rit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58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6" name="Grupa 5"/>
          <p:cNvGrpSpPr/>
          <p:nvPr/>
        </p:nvGrpSpPr>
        <p:grpSpPr>
          <a:xfrm>
            <a:off x="357121" y="365125"/>
            <a:ext cx="5219432" cy="3474969"/>
            <a:chOff x="357121" y="365125"/>
            <a:chExt cx="5219432" cy="3474969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121" y="365125"/>
              <a:ext cx="5219432" cy="3474969"/>
            </a:xfrm>
            <a:prstGeom prst="rect">
              <a:avLst/>
            </a:prstGeom>
          </p:spPr>
        </p:pic>
        <p:sp>
          <p:nvSpPr>
            <p:cNvPr id="5" name="Pravokutnik 4"/>
            <p:cNvSpPr/>
            <p:nvPr/>
          </p:nvSpPr>
          <p:spPr>
            <a:xfrm>
              <a:off x="715617" y="681037"/>
              <a:ext cx="1779105" cy="43214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Dinara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5923477" y="2986736"/>
            <a:ext cx="5911402" cy="3325164"/>
            <a:chOff x="5718220" y="2851799"/>
            <a:chExt cx="5911402" cy="3325164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8220" y="2851799"/>
              <a:ext cx="5911402" cy="3325164"/>
            </a:xfrm>
            <a:prstGeom prst="rect">
              <a:avLst/>
            </a:prstGeom>
          </p:spPr>
        </p:pic>
        <p:sp>
          <p:nvSpPr>
            <p:cNvPr id="8" name="Pravokutnik 7"/>
            <p:cNvSpPr/>
            <p:nvPr/>
          </p:nvSpPr>
          <p:spPr>
            <a:xfrm>
              <a:off x="5834129" y="5764839"/>
              <a:ext cx="1378040" cy="41212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 err="1"/>
                <a:t>die</a:t>
              </a:r>
              <a:r>
                <a:rPr lang="hr-HR" dirty="0"/>
                <a:t> </a:t>
              </a:r>
              <a:r>
                <a:rPr lang="hr-HR" dirty="0" err="1"/>
                <a:t>Donau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394397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D2F8EC-32FC-45B0-BBFA-F51E4A12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Bekannte Personen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1C41E677-A1E2-42CA-B88A-1D22489E4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75" y="1559069"/>
            <a:ext cx="2597425" cy="469714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7F3196F-884E-44BF-8C79-4AE894C4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46" y="2213610"/>
            <a:ext cx="5729725" cy="295668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ED2BC41-CF88-457B-A5D5-401ACEA17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75" y="5762390"/>
            <a:ext cx="2633700" cy="49381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6A16B18B-551A-488F-8E53-6023A82B9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105" y="4676476"/>
            <a:ext cx="156071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4B5BA95-3EBC-4524-99B0-3A109D22D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378" y="495886"/>
            <a:ext cx="3055061" cy="34604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BA25817-2DAF-46E7-BF0B-5E720E81F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93" y="495885"/>
            <a:ext cx="3027914" cy="3460473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6359BFD1-E179-4311-8A90-0F585CEC6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760" y="495886"/>
            <a:ext cx="3165965" cy="346047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092D8AE-7045-4044-8C9D-450DB1E3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124" y="3664811"/>
            <a:ext cx="4897568" cy="290164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DB71A97-6376-4359-8514-6C0A0EB64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386" y="3170992"/>
            <a:ext cx="1560711" cy="4938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047FA58-827D-4882-91AF-E1933A136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9057" y="3164896"/>
            <a:ext cx="1749704" cy="49991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643519B-F6C2-4735-8202-F18A683F0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9444" y="3164896"/>
            <a:ext cx="1730336" cy="51152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8E15ED2-4834-4827-9C4C-6CAC0E841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718" y="5833906"/>
            <a:ext cx="179237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763332" cy="781095"/>
          </a:xfrm>
          <a:solidFill>
            <a:schemeClr val="bg1"/>
          </a:solidFill>
        </p:spPr>
        <p:txBody>
          <a:bodyPr/>
          <a:lstStyle/>
          <a:p>
            <a:r>
              <a:rPr lang="hr-HR" b="1" dirty="0"/>
              <a:t>Našice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9" name="Grupa 8"/>
          <p:cNvGrpSpPr/>
          <p:nvPr/>
        </p:nvGrpSpPr>
        <p:grpSpPr>
          <a:xfrm>
            <a:off x="361950" y="1305719"/>
            <a:ext cx="5291875" cy="4975417"/>
            <a:chOff x="361950" y="1305719"/>
            <a:chExt cx="5291875" cy="4975417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950" y="1305719"/>
              <a:ext cx="5291875" cy="4975417"/>
            </a:xfrm>
            <a:prstGeom prst="rect">
              <a:avLst/>
            </a:prstGeom>
          </p:spPr>
        </p:pic>
        <p:sp>
          <p:nvSpPr>
            <p:cNvPr id="8" name="Pravokutnik 7"/>
            <p:cNvSpPr/>
            <p:nvPr/>
          </p:nvSpPr>
          <p:spPr>
            <a:xfrm>
              <a:off x="4134118" y="1825625"/>
              <a:ext cx="1416675" cy="75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6" name="Strelica dolje 5"/>
          <p:cNvSpPr/>
          <p:nvPr/>
        </p:nvSpPr>
        <p:spPr>
          <a:xfrm rot="7251108">
            <a:off x="2721527" y="3737277"/>
            <a:ext cx="437882" cy="528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94" y="1825625"/>
            <a:ext cx="6113287" cy="359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2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8047" y="142090"/>
            <a:ext cx="8048223" cy="884126"/>
          </a:xfrm>
          <a:solidFill>
            <a:schemeClr val="bg1"/>
          </a:solidFill>
        </p:spPr>
        <p:txBody>
          <a:bodyPr/>
          <a:lstStyle/>
          <a:p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Sehenswürdigkeiten</a:t>
            </a:r>
            <a:r>
              <a:rPr lang="hr-HR" b="1" dirty="0"/>
              <a:t> von Našice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pSp>
        <p:nvGrpSpPr>
          <p:cNvPr id="6" name="Grupa 5"/>
          <p:cNvGrpSpPr/>
          <p:nvPr/>
        </p:nvGrpSpPr>
        <p:grpSpPr>
          <a:xfrm>
            <a:off x="150256" y="1249252"/>
            <a:ext cx="3816438" cy="2664413"/>
            <a:chOff x="317680" y="1362713"/>
            <a:chExt cx="4162111" cy="3121583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680" y="1362713"/>
              <a:ext cx="4162111" cy="3121583"/>
            </a:xfrm>
            <a:prstGeom prst="rect">
              <a:avLst/>
            </a:prstGeom>
          </p:spPr>
        </p:pic>
        <p:sp>
          <p:nvSpPr>
            <p:cNvPr id="5" name="Pravokutnik 4"/>
            <p:cNvSpPr/>
            <p:nvPr/>
          </p:nvSpPr>
          <p:spPr>
            <a:xfrm>
              <a:off x="317680" y="4149445"/>
              <a:ext cx="2381518" cy="33485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/>
                <a:t>Pejačević Schloss</a:t>
              </a:r>
              <a:endParaRPr lang="hr-HR" dirty="0"/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4104377" y="1258896"/>
            <a:ext cx="3983246" cy="2645124"/>
            <a:chOff x="4194220" y="1379553"/>
            <a:chExt cx="3983246" cy="2645124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4220" y="1379553"/>
              <a:ext cx="3983246" cy="2645124"/>
            </a:xfrm>
            <a:prstGeom prst="rect">
              <a:avLst/>
            </a:prstGeom>
          </p:spPr>
        </p:pic>
        <p:sp>
          <p:nvSpPr>
            <p:cNvPr id="8" name="Pravokutnik 7"/>
            <p:cNvSpPr/>
            <p:nvPr/>
          </p:nvSpPr>
          <p:spPr>
            <a:xfrm>
              <a:off x="4207943" y="3629045"/>
              <a:ext cx="1346917" cy="37224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/>
                <a:t>See Lapovac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8437662" y="1341131"/>
            <a:ext cx="3519430" cy="4835832"/>
            <a:chOff x="8225306" y="1341131"/>
            <a:chExt cx="3519430" cy="4835832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5306" y="1341131"/>
              <a:ext cx="3519430" cy="4835832"/>
            </a:xfrm>
            <a:prstGeom prst="rect">
              <a:avLst/>
            </a:prstGeom>
          </p:spPr>
        </p:pic>
        <p:sp>
          <p:nvSpPr>
            <p:cNvPr id="11" name="Pravokutnik 10"/>
            <p:cNvSpPr/>
            <p:nvPr/>
          </p:nvSpPr>
          <p:spPr>
            <a:xfrm>
              <a:off x="8226518" y="5275442"/>
              <a:ext cx="2215167" cy="90152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 </a:t>
              </a:r>
              <a:r>
                <a:rPr lang="hr-HR" dirty="0" err="1"/>
                <a:t>die</a:t>
              </a:r>
              <a:r>
                <a:rPr lang="hr-HR" dirty="0"/>
                <a:t> </a:t>
              </a:r>
              <a:r>
                <a:rPr lang="hr-HR" dirty="0" err="1"/>
                <a:t>neogotische</a:t>
              </a:r>
              <a:r>
                <a:rPr lang="hr-HR" dirty="0"/>
                <a:t> </a:t>
              </a:r>
              <a:r>
                <a:rPr lang="hr-HR" dirty="0" err="1"/>
                <a:t>Kapelle</a:t>
              </a:r>
              <a:r>
                <a:rPr lang="hr-HR" dirty="0"/>
                <a:t> mit </a:t>
              </a:r>
              <a:r>
                <a:rPr lang="hr-HR" dirty="0" err="1"/>
                <a:t>Pejačevićs</a:t>
              </a:r>
              <a:r>
                <a:rPr lang="hr-HR" dirty="0"/>
                <a:t> Grab </a:t>
              </a: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488161" y="4036076"/>
            <a:ext cx="7599462" cy="2519270"/>
            <a:chOff x="488161" y="4036076"/>
            <a:chExt cx="7599462" cy="2519270"/>
          </a:xfrm>
        </p:grpSpPr>
        <p:pic>
          <p:nvPicPr>
            <p:cNvPr id="14" name="Slika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161" y="4036076"/>
              <a:ext cx="7599462" cy="2478731"/>
            </a:xfrm>
            <a:prstGeom prst="rect">
              <a:avLst/>
            </a:prstGeom>
          </p:spPr>
        </p:pic>
        <p:sp>
          <p:nvSpPr>
            <p:cNvPr id="15" name="Pravokutnik 14"/>
            <p:cNvSpPr/>
            <p:nvPr/>
          </p:nvSpPr>
          <p:spPr>
            <a:xfrm>
              <a:off x="5465017" y="5975797"/>
              <a:ext cx="2622606" cy="57954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die Kirche des Heiligen Antonius von Padua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13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7577DF0-45D6-4747-B3D6-17E8F96F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3411828" cy="1012914"/>
          </a:xfrm>
          <a:solidFill>
            <a:schemeClr val="bg1"/>
          </a:solidFill>
        </p:spPr>
        <p:txBody>
          <a:bodyPr/>
          <a:lstStyle/>
          <a:p>
            <a:r>
              <a:rPr lang="hr-HR" b="1" dirty="0" err="1"/>
              <a:t>Unsere</a:t>
            </a:r>
            <a:r>
              <a:rPr lang="hr-HR" b="1" dirty="0"/>
              <a:t> </a:t>
            </a:r>
            <a:r>
              <a:rPr lang="hr-HR" b="1" dirty="0" err="1"/>
              <a:t>Schule</a:t>
            </a:r>
            <a:endParaRPr lang="en-US" b="1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8015750-C80E-4404-B524-C13E40A3B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61"/>
          <a:stretch/>
        </p:blipFill>
        <p:spPr>
          <a:xfrm>
            <a:off x="838200" y="1544914"/>
            <a:ext cx="4363794" cy="25235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4418628-23A0-4095-B03C-42D8720BB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634" y="4616864"/>
            <a:ext cx="8059899" cy="187601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0978C20-CE3D-4D32-8686-444E13A56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75" y="1544914"/>
            <a:ext cx="4506255" cy="25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9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3999" y="2228044"/>
            <a:ext cx="8663189" cy="2279561"/>
          </a:xfrm>
          <a:noFill/>
        </p:spPr>
        <p:txBody>
          <a:bodyPr>
            <a:normAutofit fontScale="90000"/>
          </a:bodyPr>
          <a:lstStyle/>
          <a:p>
            <a:r>
              <a:rPr lang="de-DE" sz="8000" b="1" dirty="0"/>
              <a:t>Vielen Dank für Ihre Aufmerksamkeit</a:t>
            </a:r>
            <a:endParaRPr lang="hr-HR" sz="80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flipV="1">
            <a:off x="1524000" y="321972"/>
            <a:ext cx="5044225" cy="463639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544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8B43743-01BC-4ED7-94BB-B4515F14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7BA6DEE0-874C-405B-A606-D7A17510E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6" y="1027906"/>
            <a:ext cx="8229600" cy="4838104"/>
          </a:xfrm>
        </p:spPr>
      </p:pic>
    </p:spTree>
    <p:extLst>
      <p:ext uri="{BB962C8B-B14F-4D97-AF65-F5344CB8AC3E}">
        <p14:creationId xmlns:p14="http://schemas.microsoft.com/office/powerpoint/2010/main" val="360638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386864F-9B4E-4C82-ADFE-E0DA76A5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Städte</a:t>
            </a:r>
            <a:endParaRPr lang="hr-HR" dirty="0">
              <a:latin typeface="Abadi" panose="020B0604020104020204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398253BE-90E7-4592-83B4-C0E760AD6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3" y="1521788"/>
            <a:ext cx="4919978" cy="2755188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0C8B3D5-2D67-4B4A-87E7-EFD6F306091A}"/>
              </a:ext>
            </a:extLst>
          </p:cNvPr>
          <p:cNvSpPr txBox="1"/>
          <p:nvPr/>
        </p:nvSpPr>
        <p:spPr>
          <a:xfrm>
            <a:off x="3780921" y="1570403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Abadi" panose="020B0604020104020204" pitchFamily="34" charset="0"/>
              </a:rPr>
              <a:t>Zagreb</a:t>
            </a:r>
          </a:p>
        </p:txBody>
      </p:sp>
      <p:pic>
        <p:nvPicPr>
          <p:cNvPr id="8" name="Slika 7" descr="Slika na kojoj se prikazuje zgrada, na otvorenom, grad, pogled&#10;&#10;Opis je automatski generiran">
            <a:extLst>
              <a:ext uri="{FF2B5EF4-FFF2-40B4-BE49-F238E27FC236}">
                <a16:creationId xmlns:a16="http://schemas.microsoft.com/office/drawing/2014/main" xmlns="" id="{E38F9666-CB2C-4D7B-9A17-802E6FEB5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69" y="144803"/>
            <a:ext cx="4568052" cy="303983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AC920FA-4B7E-4EC1-83D2-4F2DA64A1CEA}"/>
              </a:ext>
            </a:extLst>
          </p:cNvPr>
          <p:cNvSpPr txBox="1"/>
          <p:nvPr/>
        </p:nvSpPr>
        <p:spPr>
          <a:xfrm>
            <a:off x="7738895" y="2710285"/>
            <a:ext cx="1233658" cy="3775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Osijek</a:t>
            </a:r>
          </a:p>
        </p:txBody>
      </p:sp>
      <p:pic>
        <p:nvPicPr>
          <p:cNvPr id="11" name="Slika 10" descr="Slika na kojoj se prikazuje na otvorenom, voda, čamac, zgrada&#10;&#10;Opis je automatski generiran">
            <a:extLst>
              <a:ext uri="{FF2B5EF4-FFF2-40B4-BE49-F238E27FC236}">
                <a16:creationId xmlns:a16="http://schemas.microsoft.com/office/drawing/2014/main" xmlns="" id="{24CC971C-42E4-4F46-8C99-F100A0D10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20" y="3268358"/>
            <a:ext cx="4919977" cy="2755187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500D9F2A-574B-4BC4-8B02-7CFA9F10B0AE}"/>
              </a:ext>
            </a:extLst>
          </p:cNvPr>
          <p:cNvSpPr txBox="1"/>
          <p:nvPr/>
        </p:nvSpPr>
        <p:spPr>
          <a:xfrm>
            <a:off x="10207079" y="3377484"/>
            <a:ext cx="1450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Abadi" panose="020B0604020104020204" pitchFamily="34" charset="0"/>
              </a:rPr>
              <a:t>Rijeka</a:t>
            </a:r>
          </a:p>
        </p:txBody>
      </p:sp>
      <p:pic>
        <p:nvPicPr>
          <p:cNvPr id="14" name="Slika 13" descr="Slika na kojoj se prikazuje voda, planina, staro, mnogo&#10;&#10;Opis je automatski generiran">
            <a:extLst>
              <a:ext uri="{FF2B5EF4-FFF2-40B4-BE49-F238E27FC236}">
                <a16:creationId xmlns:a16="http://schemas.microsoft.com/office/drawing/2014/main" xmlns="" id="{FEEE9EDD-30AE-4625-8428-769DB39DD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39" y="3901937"/>
            <a:ext cx="4367048" cy="2768049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62993336-056B-47C6-8C0D-2329499C6ABD}"/>
              </a:ext>
            </a:extLst>
          </p:cNvPr>
          <p:cNvSpPr txBox="1"/>
          <p:nvPr/>
        </p:nvSpPr>
        <p:spPr>
          <a:xfrm>
            <a:off x="2349062" y="3975171"/>
            <a:ext cx="1150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Abadi" panose="020B0604020104020204" pitchFamily="34" charset="0"/>
              </a:rPr>
              <a:t>Split</a:t>
            </a:r>
          </a:p>
        </p:txBody>
      </p:sp>
    </p:spTree>
    <p:extLst>
      <p:ext uri="{BB962C8B-B14F-4D97-AF65-F5344CB8AC3E}">
        <p14:creationId xmlns:p14="http://schemas.microsoft.com/office/powerpoint/2010/main" val="310641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3439188-1CFE-4CA9-B53F-DABD9413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Hauptstadt</a:t>
            </a:r>
            <a:r>
              <a:rPr lang="hr-HR" dirty="0">
                <a:latin typeface="Abadi" panose="020B0604020104020204" pitchFamily="34" charset="0"/>
              </a:rPr>
              <a:t>-Zagreb</a:t>
            </a:r>
          </a:p>
        </p:txBody>
      </p:sp>
      <p:pic>
        <p:nvPicPr>
          <p:cNvPr id="5" name="Rezervirano mjesto sadržaja 4" descr="Slika na kojoj se prikazuje na otvorenom, cesta, zgrada, ulica&#10;&#10;Opis je automatski generiran">
            <a:extLst>
              <a:ext uri="{FF2B5EF4-FFF2-40B4-BE49-F238E27FC236}">
                <a16:creationId xmlns:a16="http://schemas.microsoft.com/office/drawing/2014/main" xmlns="" id="{08BB0DD6-7B6E-4533-9DD8-D19F2BDE1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" y="1466162"/>
            <a:ext cx="3826540" cy="2866211"/>
          </a:xfrm>
        </p:spPr>
      </p:pic>
      <p:pic>
        <p:nvPicPr>
          <p:cNvPr id="9" name="Slika 8" descr="Slika na kojoj se prikazuje na otvorenom, zgrada, grad, velik&#10;&#10;Opis je automatski generiran">
            <a:extLst>
              <a:ext uri="{FF2B5EF4-FFF2-40B4-BE49-F238E27FC236}">
                <a16:creationId xmlns:a16="http://schemas.microsoft.com/office/drawing/2014/main" xmlns="" id="{03ECADF1-D20C-4003-8B22-450A4F851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95" y="1629267"/>
            <a:ext cx="4451623" cy="2492909"/>
          </a:xfrm>
          <a:prstGeom prst="rect">
            <a:avLst/>
          </a:prstGeom>
        </p:spPr>
      </p:pic>
      <p:pic>
        <p:nvPicPr>
          <p:cNvPr id="11" name="Slika 10" descr="Slika na kojoj se prikazuje zgrada, na otvorenom, cvijet, trava&#10;&#10;Opis je automatski generiran">
            <a:extLst>
              <a:ext uri="{FF2B5EF4-FFF2-40B4-BE49-F238E27FC236}">
                <a16:creationId xmlns:a16="http://schemas.microsoft.com/office/drawing/2014/main" xmlns="" id="{8D5059DB-59A1-461B-B25F-3779DF958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0" y="4147859"/>
            <a:ext cx="4442783" cy="2487958"/>
          </a:xfrm>
          <a:prstGeom prst="rect">
            <a:avLst/>
          </a:prstGeom>
        </p:spPr>
      </p:pic>
      <p:pic>
        <p:nvPicPr>
          <p:cNvPr id="13" name="Slika 12" descr="Slika na kojoj se prikazuje zgrada, na otvorenom, cesta, staro&#10;&#10;Opis je automatski generiran">
            <a:extLst>
              <a:ext uri="{FF2B5EF4-FFF2-40B4-BE49-F238E27FC236}">
                <a16:creationId xmlns:a16="http://schemas.microsoft.com/office/drawing/2014/main" xmlns="" id="{38E8C85A-9F0E-433C-AE12-1E03C66EF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8" y="3901558"/>
            <a:ext cx="4139433" cy="2754605"/>
          </a:xfrm>
          <a:prstGeom prst="rect">
            <a:avLst/>
          </a:prstGeom>
        </p:spPr>
      </p:pic>
      <p:pic>
        <p:nvPicPr>
          <p:cNvPr id="7" name="Slika 6" descr="Slika na kojoj se prikazuje na otvorenom, zgrada, cesta, crkva&#10;&#10;Opis je automatski generiran">
            <a:extLst>
              <a:ext uri="{FF2B5EF4-FFF2-40B4-BE49-F238E27FC236}">
                <a16:creationId xmlns:a16="http://schemas.microsoft.com/office/drawing/2014/main" xmlns="" id="{F0973A04-5AF7-4A7C-85A6-609B84ABD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59" y="187875"/>
            <a:ext cx="3799882" cy="25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F3F489F-DE67-4DEF-A146-8CED6A6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Organisationen</a:t>
            </a:r>
            <a:endParaRPr lang="hr-HR" dirty="0">
              <a:latin typeface="Abadi" panose="020B0604020104020204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A75EE9BB-AA23-4951-9BAF-3FA1A569F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" y="1574901"/>
            <a:ext cx="4196667" cy="3147500"/>
          </a:xfrm>
        </p:spPr>
      </p:pic>
      <p:pic>
        <p:nvPicPr>
          <p:cNvPr id="7" name="Slika 6" descr="Slika na kojoj se prikazuje cvijet, znak&#10;&#10;Opis je automatski generiran">
            <a:extLst>
              <a:ext uri="{FF2B5EF4-FFF2-40B4-BE49-F238E27FC236}">
                <a16:creationId xmlns:a16="http://schemas.microsoft.com/office/drawing/2014/main" xmlns="" id="{8F7C0F71-F9B9-45A9-B3B3-38F38C44E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70" y="838090"/>
            <a:ext cx="5024430" cy="33161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6121554F-ED26-486B-BD2A-EE727803D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34825" y="3590366"/>
            <a:ext cx="4721251" cy="31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badi" panose="020B0604020104020204" pitchFamily="34" charset="0"/>
              </a:rPr>
              <a:t>EU-</a:t>
            </a:r>
            <a:r>
              <a:rPr lang="hr-HR" dirty="0" err="1">
                <a:latin typeface="Abadi" panose="020B0604020104020204" pitchFamily="34" charset="0"/>
              </a:rPr>
              <a:t>Mitgliedschaft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4" descr="A close up of a flag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A30A130B-D200-410E-8B89-B895AB9F649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8857"/>
            <a:ext cx="5080000" cy="3723014"/>
          </a:xfrm>
          <a:prstGeom prst="rect">
            <a:avLst/>
          </a:prstGeom>
        </p:spPr>
      </p:pic>
      <p:pic>
        <p:nvPicPr>
          <p:cNvPr id="5" name="Picture 6" descr="A close up of a flag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ADA35B-0279-4806-BA40-0CD454AE1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551509"/>
            <a:ext cx="5396564" cy="40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4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Administrative</a:t>
            </a:r>
            <a:r>
              <a:rPr lang="hr-HR" dirty="0">
                <a:latin typeface="Abadi" panose="020B0604020104020204" pitchFamily="34" charset="0"/>
              </a:rPr>
              <a:t> </a:t>
            </a:r>
            <a:r>
              <a:rPr lang="hr-HR" dirty="0" err="1">
                <a:latin typeface="Abadi" panose="020B0604020104020204" pitchFamily="34" charset="0"/>
              </a:rPr>
              <a:t>Gliederung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8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91758E2B-9165-42C9-82F0-1237F2D469B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58" y="1368210"/>
            <a:ext cx="5514075" cy="52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Nationalfeiertag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4" descr="A group of people walking on a sidewalk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BEC4ACEC-61D6-4C25-BA43-56AAEE5F67C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36" y="1515135"/>
            <a:ext cx="5543550" cy="49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Abadi" panose="020B0604020104020204" pitchFamily="34" charset="0"/>
              </a:rPr>
              <a:t>Währung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4" descr="A picture containing refrigerator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8FED86EB-3E3F-495F-9BD6-8FC7A4456DE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34"/>
            <a:ext cx="5738210" cy="381851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626B2664-1C01-42E2-A9C2-2C466E4D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0" y="1298404"/>
            <a:ext cx="5097918" cy="38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4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62</Words>
  <Application>Microsoft Office PowerPoint</Application>
  <PresentationFormat>Široki zaslon</PresentationFormat>
  <Paragraphs>31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Abadi</vt:lpstr>
      <vt:lpstr>Arial</vt:lpstr>
      <vt:lpstr>Calibri</vt:lpstr>
      <vt:lpstr>Calibri Light</vt:lpstr>
      <vt:lpstr>Tema sustava Office</vt:lpstr>
      <vt:lpstr>Kroatien</vt:lpstr>
      <vt:lpstr>PowerPointova prezentacija</vt:lpstr>
      <vt:lpstr>Städte</vt:lpstr>
      <vt:lpstr>Hauptstadt-Zagreb</vt:lpstr>
      <vt:lpstr>Organisationen</vt:lpstr>
      <vt:lpstr>EU-Mitgliedschaft</vt:lpstr>
      <vt:lpstr>Administrative Gliederung</vt:lpstr>
      <vt:lpstr>Nationalfeiertag</vt:lpstr>
      <vt:lpstr>Währung</vt:lpstr>
      <vt:lpstr>Einwohnerzahl</vt:lpstr>
      <vt:lpstr>Wofür sind wir berühmt?</vt:lpstr>
      <vt:lpstr>PowerPointova prezentacija</vt:lpstr>
      <vt:lpstr>Bekannte Personen</vt:lpstr>
      <vt:lpstr>PowerPointova prezentacija</vt:lpstr>
      <vt:lpstr>Našice</vt:lpstr>
      <vt:lpstr>Die Sehenswürdigkeiten von Našice</vt:lpstr>
      <vt:lpstr>Unsere Schule</vt:lpstr>
      <vt:lpstr>Vielen Dank für Ihre Aufmerksamkeit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Kroatien</dc:title>
  <dc:creator>Lucija Vučemilović-Jurić</dc:creator>
  <cp:lastModifiedBy>nikola markulic</cp:lastModifiedBy>
  <cp:revision>21</cp:revision>
  <dcterms:created xsi:type="dcterms:W3CDTF">2020-02-03T19:44:43Z</dcterms:created>
  <dcterms:modified xsi:type="dcterms:W3CDTF">2020-02-05T14:13:51Z</dcterms:modified>
</cp:coreProperties>
</file>