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6B49269-774D-4EBD-ACA4-C36E56C08C1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215F2F6-F96F-48BD-916E-E4ACDAD8E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911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9269-774D-4EBD-ACA4-C36E56C08C1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2F6-F96F-48BD-916E-E4ACDAD8E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9269-774D-4EBD-ACA4-C36E56C08C1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2F6-F96F-48BD-916E-E4ACDAD8E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97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9269-774D-4EBD-ACA4-C36E56C08C1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2F6-F96F-48BD-916E-E4ACDAD8E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6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6B49269-774D-4EBD-ACA4-C36E56C08C1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215F2F6-F96F-48BD-916E-E4ACDAD8E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044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9269-774D-4EBD-ACA4-C36E56C08C1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2F6-F96F-48BD-916E-E4ACDAD8E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7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9269-774D-4EBD-ACA4-C36E56C08C1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2F6-F96F-48BD-916E-E4ACDAD8E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6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9269-774D-4EBD-ACA4-C36E56C08C1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2F6-F96F-48BD-916E-E4ACDAD8E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7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9269-774D-4EBD-ACA4-C36E56C08C1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2F6-F96F-48BD-916E-E4ACDAD8E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9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9269-774D-4EBD-ACA4-C36E56C08C1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15F2F6-F96F-48BD-916E-E4ACDAD8E06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925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6B49269-774D-4EBD-ACA4-C36E56C08C1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15F2F6-F96F-48BD-916E-E4ACDAD8E06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860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B49269-774D-4EBD-ACA4-C36E56C08C1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215F2F6-F96F-48BD-916E-E4ACDAD8E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27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A6667-BAD0-405D-BFD8-9C309A7CB3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is an ideal teacher?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2FF89-C199-4840-B4A8-81E04E84C9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MELT Project</a:t>
            </a:r>
          </a:p>
        </p:txBody>
      </p:sp>
    </p:spTree>
    <p:extLst>
      <p:ext uri="{BB962C8B-B14F-4D97-AF65-F5344CB8AC3E}">
        <p14:creationId xmlns:p14="http://schemas.microsoft.com/office/powerpoint/2010/main" val="382599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D5B8E-24C7-4384-BA90-F45E4DA44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65799"/>
            <a:ext cx="7417925" cy="1517035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An Ideal teacher would be: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9F8E6-28F5-4A8C-AAC2-4AFB7065E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Someone who is funny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Brings energy in the classroom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Enjoys the company of children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Inspires students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Makes </a:t>
            </a:r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lessons fun</a:t>
            </a: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5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Garamond</vt:lpstr>
      <vt:lpstr>Savon</vt:lpstr>
      <vt:lpstr>What is an ideal teacher?</vt:lpstr>
      <vt:lpstr>An Ideal teacher would be: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ideal teacher?</dc:title>
  <dc:creator>Rakele Falzon</dc:creator>
  <cp:lastModifiedBy>Rakele Falzon</cp:lastModifiedBy>
  <cp:revision>2</cp:revision>
  <dcterms:created xsi:type="dcterms:W3CDTF">2019-04-20T16:00:37Z</dcterms:created>
  <dcterms:modified xsi:type="dcterms:W3CDTF">2019-04-20T16:10:35Z</dcterms:modified>
</cp:coreProperties>
</file>