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M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2A91-B724-44E9-8978-1E7CD7A13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FA2874-48B5-4351-A0D7-EC5E336D2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DCDBF-5831-4EA7-A008-98D3E3D40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4A21-8A05-4685-8E8D-7BE5FEE0F29B}" type="datetimeFigureOut">
              <a:rPr lang="en-MT" smtClean="0"/>
              <a:t>22/04/2019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25E70-02A7-447A-ACA6-393E4E4BB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773DE-D9B7-4BFA-BBEC-63946C00D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6A8B-1E0B-4B8C-BE0F-E760E47B5D66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81440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F20E9-4AE2-4FF6-AD2C-E1BC72A4E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64F5EA-F08D-432E-9C06-A6EC27457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49FB1-A031-45EF-83D6-05D14D9BA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4A21-8A05-4685-8E8D-7BE5FEE0F29B}" type="datetimeFigureOut">
              <a:rPr lang="en-MT" smtClean="0"/>
              <a:t>22/04/2019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20C6D-F940-4BBB-B997-14BC68ADC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62181-B31F-4160-B0AC-26AC17F84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6A8B-1E0B-4B8C-BE0F-E760E47B5D66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54022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5222AC-2EBE-4A1C-B2D6-8007D566D7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D8846B-AD01-4585-A5B5-0BE467847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9AD06-3D9F-4FA0-9E6B-ED13E312D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4A21-8A05-4685-8E8D-7BE5FEE0F29B}" type="datetimeFigureOut">
              <a:rPr lang="en-MT" smtClean="0"/>
              <a:t>22/04/2019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79467-7FC0-428A-8012-A42C0321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81439-DA65-44F6-B77A-D857F7EF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6A8B-1E0B-4B8C-BE0F-E760E47B5D66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63372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7AFAE-2912-476F-AF98-AAA35E17E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6980D-F00C-486A-A40F-D31416524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7AB73-6731-4976-8B92-2E533DA9E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4A21-8A05-4685-8E8D-7BE5FEE0F29B}" type="datetimeFigureOut">
              <a:rPr lang="en-MT" smtClean="0"/>
              <a:t>22/04/2019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285FF-64B9-45F1-89F8-132B2A4E4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14BD9-7233-4D65-B545-B0B93B26E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6A8B-1E0B-4B8C-BE0F-E760E47B5D66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64666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44981-1756-4EFC-82C4-1EEA48CAB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02E86-675B-4ACC-BAD5-38CEFDBCAD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71A40-F5AB-49F2-AFDD-705EDBDFF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4A21-8A05-4685-8E8D-7BE5FEE0F29B}" type="datetimeFigureOut">
              <a:rPr lang="en-MT" smtClean="0"/>
              <a:t>22/04/2019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DF24C-BC31-4506-B2C9-709D95632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8984E-7331-4631-B17C-243024E9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6A8B-1E0B-4B8C-BE0F-E760E47B5D66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019357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5F32F-F2B2-4FC2-BADD-0D0FC274D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EA4E6-5A6E-4677-BBF8-AFEA2C3D1B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BBA88-2319-4B66-8824-E818156A8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6182F7-C89D-4C68-9467-1E1E5B2A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4A21-8A05-4685-8E8D-7BE5FEE0F29B}" type="datetimeFigureOut">
              <a:rPr lang="en-MT" smtClean="0"/>
              <a:t>22/04/2019</a:t>
            </a:fld>
            <a:endParaRPr lang="en-M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448203-5272-4EB3-844A-B3D01F1FD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F97405-DB2A-482F-8D3B-50A1E4F84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6A8B-1E0B-4B8C-BE0F-E760E47B5D66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165858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10FCA-8A72-46D4-92F5-5691E4A66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24CD6-1798-4934-A9F2-A29EDFEF8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A1381B-A5B5-4A55-995C-48D095188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6CF13C-2194-4822-9286-250EAD6A7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05884C-D9D9-4BCE-A80C-7CFD39ECE5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80D3A2-3BD4-4B9E-8A20-C6E9C85C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4A21-8A05-4685-8E8D-7BE5FEE0F29B}" type="datetimeFigureOut">
              <a:rPr lang="en-MT" smtClean="0"/>
              <a:t>22/04/2019</a:t>
            </a:fld>
            <a:endParaRPr lang="en-M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B502AE-B931-40E1-A147-C8DC540A3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0AB83D-1F93-4370-9611-FA8006948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6A8B-1E0B-4B8C-BE0F-E760E47B5D66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235729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6D0F3-BEB3-406B-BB2D-BA4FB8625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B890DC-8978-46E7-B6AE-90321506D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4A21-8A05-4685-8E8D-7BE5FEE0F29B}" type="datetimeFigureOut">
              <a:rPr lang="en-MT" smtClean="0"/>
              <a:t>22/04/2019</a:t>
            </a:fld>
            <a:endParaRPr lang="en-M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5E595B-295D-420A-9D99-94F3935D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7E556E-EFD7-41BE-A07B-80E2A5679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6A8B-1E0B-4B8C-BE0F-E760E47B5D66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418059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82BE49-2754-4623-9137-57EF7947C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4A21-8A05-4685-8E8D-7BE5FEE0F29B}" type="datetimeFigureOut">
              <a:rPr lang="en-MT" smtClean="0"/>
              <a:t>22/04/2019</a:t>
            </a:fld>
            <a:endParaRPr lang="en-M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12DC8C-05F4-443E-AB79-3DCC61F21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0D93FA-FF64-4A91-8BDA-F0445EA1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6A8B-1E0B-4B8C-BE0F-E760E47B5D66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222583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C5DC7-EB8D-4D7C-9FC1-7DC087C0B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94E20-25DF-4139-ACE7-232CB7183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36CC83-9654-42C4-B38E-3987269B8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47849-0762-4589-84CA-D607497CB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4A21-8A05-4685-8E8D-7BE5FEE0F29B}" type="datetimeFigureOut">
              <a:rPr lang="en-MT" smtClean="0"/>
              <a:t>22/04/2019</a:t>
            </a:fld>
            <a:endParaRPr lang="en-M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A1ABF-1B1B-4252-8756-464A74A3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5A7DF-45B0-48FB-921F-730F68C90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6A8B-1E0B-4B8C-BE0F-E760E47B5D66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234947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24CD9-783A-4CC5-B792-BCFCCE44F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50792D-C898-41BA-B807-83E907AE7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EBF30-1CC7-4A5C-8FB6-E53B52AB1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B6FA5-D0B1-45F4-8BBD-C479858E3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4A21-8A05-4685-8E8D-7BE5FEE0F29B}" type="datetimeFigureOut">
              <a:rPr lang="en-MT" smtClean="0"/>
              <a:t>22/04/2019</a:t>
            </a:fld>
            <a:endParaRPr lang="en-M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7A806-A02D-4F8D-A979-316E4C3E5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864DC-800B-447D-86F3-3D7FBDCAE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56A8B-1E0B-4B8C-BE0F-E760E47B5D66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296850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F4FBFE"/>
            </a:gs>
            <a:gs pos="39000">
              <a:schemeClr val="accent1">
                <a:lumMod val="45000"/>
                <a:lumOff val="55000"/>
              </a:schemeClr>
            </a:gs>
            <a:gs pos="83000">
              <a:schemeClr val="bg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8479E2-7908-42C4-92A2-80896352A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94985-4260-4683-94AD-8290AF66F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145A4-3370-4C38-9E79-72E4C59445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A4A21-8A05-4685-8E8D-7BE5FEE0F29B}" type="datetimeFigureOut">
              <a:rPr lang="en-MT" smtClean="0"/>
              <a:t>22/04/2019</a:t>
            </a:fld>
            <a:endParaRPr lang="en-M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F9B27-DACA-4D29-AE4A-E414BB6F24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7276F-FD6F-4E13-BF56-761E9DFC8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56A8B-1E0B-4B8C-BE0F-E760E47B5D66}" type="slidenum">
              <a:rPr lang="en-MT" smtClean="0"/>
              <a:t>‹#›</a:t>
            </a:fld>
            <a:endParaRPr lang="en-MT"/>
          </a:p>
        </p:txBody>
      </p:sp>
    </p:spTree>
    <p:extLst>
      <p:ext uri="{BB962C8B-B14F-4D97-AF65-F5344CB8AC3E}">
        <p14:creationId xmlns:p14="http://schemas.microsoft.com/office/powerpoint/2010/main" val="46694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8480F-67E4-4510-9FB6-C10393B7EB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Melt project </a:t>
            </a:r>
            <a:endParaRPr lang="en-M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65B401-DFA3-449D-8166-1DB088B1E1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Naomi Bonnici</a:t>
            </a:r>
            <a:endParaRPr lang="en-MT" dirty="0"/>
          </a:p>
        </p:txBody>
      </p:sp>
    </p:spTree>
    <p:extLst>
      <p:ext uri="{BB962C8B-B14F-4D97-AF65-F5344CB8AC3E}">
        <p14:creationId xmlns:p14="http://schemas.microsoft.com/office/powerpoint/2010/main" val="63276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75143E-5E27-494C-84B6-5731D3DEA23B}"/>
              </a:ext>
            </a:extLst>
          </p:cNvPr>
          <p:cNvSpPr txBox="1"/>
          <p:nvPr/>
        </p:nvSpPr>
        <p:spPr>
          <a:xfrm>
            <a:off x="1207363" y="852256"/>
            <a:ext cx="88599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My ideal teacher: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Kind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Motivated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Good at teaching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Sympathetic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Helpful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Cheerful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Humarous</a:t>
            </a:r>
            <a:r>
              <a:rPr lang="en-US" dirty="0"/>
              <a:t> </a:t>
            </a:r>
            <a:endParaRPr lang="en-MT" dirty="0"/>
          </a:p>
        </p:txBody>
      </p:sp>
    </p:spTree>
    <p:extLst>
      <p:ext uri="{BB962C8B-B14F-4D97-AF65-F5344CB8AC3E}">
        <p14:creationId xmlns:p14="http://schemas.microsoft.com/office/powerpoint/2010/main" val="2396006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Melt project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Melt project</dc:title>
  <dc:creator>Naomi Bonnici</dc:creator>
  <cp:lastModifiedBy>Naomi Bonnici</cp:lastModifiedBy>
  <cp:revision>2</cp:revision>
  <dcterms:created xsi:type="dcterms:W3CDTF">2019-04-22T09:22:08Z</dcterms:created>
  <dcterms:modified xsi:type="dcterms:W3CDTF">2019-04-22T09:27:06Z</dcterms:modified>
</cp:coreProperties>
</file>