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F270-227F-4032-A42C-34032FDE65B9}" type="datetimeFigureOut">
              <a:rPr lang="en-GB" smtClean="0"/>
              <a:t>20/04/2019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F809-6659-4171-BB18-51D9AC51DF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246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F270-227F-4032-A42C-34032FDE65B9}" type="datetimeFigureOut">
              <a:rPr lang="en-GB" smtClean="0"/>
              <a:t>20/04/2019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F809-6659-4171-BB18-51D9AC51DF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98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F270-227F-4032-A42C-34032FDE65B9}" type="datetimeFigureOut">
              <a:rPr lang="en-GB" smtClean="0"/>
              <a:t>20/04/2019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F809-6659-4171-BB18-51D9AC51DF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74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F270-227F-4032-A42C-34032FDE65B9}" type="datetimeFigureOut">
              <a:rPr lang="en-GB" smtClean="0"/>
              <a:t>20/04/2019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F809-6659-4171-BB18-51D9AC51DF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19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F270-227F-4032-A42C-34032FDE65B9}" type="datetimeFigureOut">
              <a:rPr lang="en-GB" smtClean="0"/>
              <a:t>20/04/2019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F809-6659-4171-BB18-51D9AC51DF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55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F270-227F-4032-A42C-34032FDE65B9}" type="datetimeFigureOut">
              <a:rPr lang="en-GB" smtClean="0"/>
              <a:t>20/04/2019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F809-6659-4171-BB18-51D9AC51DF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375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F270-227F-4032-A42C-34032FDE65B9}" type="datetimeFigureOut">
              <a:rPr lang="en-GB" smtClean="0"/>
              <a:t>20/04/2019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F809-6659-4171-BB18-51D9AC51DF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55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F270-227F-4032-A42C-34032FDE65B9}" type="datetimeFigureOut">
              <a:rPr lang="en-GB" smtClean="0"/>
              <a:t>20/04/2019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F809-6659-4171-BB18-51D9AC51DF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167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F270-227F-4032-A42C-34032FDE65B9}" type="datetimeFigureOut">
              <a:rPr lang="en-GB" smtClean="0"/>
              <a:t>20/04/2019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F809-6659-4171-BB18-51D9AC51DF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666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F270-227F-4032-A42C-34032FDE65B9}" type="datetimeFigureOut">
              <a:rPr lang="en-GB" smtClean="0"/>
              <a:t>20/04/2019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F809-6659-4171-BB18-51D9AC51DF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63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F270-227F-4032-A42C-34032FDE65B9}" type="datetimeFigureOut">
              <a:rPr lang="en-GB" smtClean="0"/>
              <a:t>20/04/2019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F809-6659-4171-BB18-51D9AC51DF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990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6F270-227F-4032-A42C-34032FDE65B9}" type="datetimeFigureOut">
              <a:rPr lang="en-GB" smtClean="0"/>
              <a:t>20/04/2019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BF809-6659-4171-BB18-51D9AC51DF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35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3466070" y="1828801"/>
            <a:ext cx="4992130" cy="3212756"/>
          </a:xfrm>
          <a:prstGeom prst="cloud">
            <a:avLst/>
          </a:prstGeom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t-MT" dirty="0"/>
              <a:t>What is my ideal teacher?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879124" y="1519881"/>
            <a:ext cx="1173892" cy="9267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49178" y="1062681"/>
            <a:ext cx="1940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dirty="0"/>
              <a:t>Great sense of humor</a:t>
            </a:r>
            <a:endParaRPr lang="en-GB" dirty="0"/>
          </a:p>
        </p:txBody>
      </p:sp>
      <p:cxnSp>
        <p:nvCxnSpPr>
          <p:cNvPr id="9" name="Straight Arrow Connector 8"/>
          <p:cNvCxnSpPr>
            <a:stCxn id="4" idx="2"/>
          </p:cNvCxnSpPr>
          <p:nvPr/>
        </p:nvCxnSpPr>
        <p:spPr>
          <a:xfrm flipH="1">
            <a:off x="2273643" y="3435179"/>
            <a:ext cx="12079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262184" y="4609070"/>
            <a:ext cx="963827" cy="8031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1"/>
          </p:cNvCxnSpPr>
          <p:nvPr/>
        </p:nvCxnSpPr>
        <p:spPr>
          <a:xfrm>
            <a:off x="5962135" y="5038136"/>
            <a:ext cx="0" cy="831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451124" y="4609070"/>
            <a:ext cx="815546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0"/>
          </p:cNvCxnSpPr>
          <p:nvPr/>
        </p:nvCxnSpPr>
        <p:spPr>
          <a:xfrm>
            <a:off x="8454040" y="3435179"/>
            <a:ext cx="13325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7889789" y="1469627"/>
            <a:ext cx="821724" cy="766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943600" y="1014084"/>
            <a:ext cx="0" cy="1011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14400" y="3250513"/>
            <a:ext cx="1359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t-MT" dirty="0"/>
              <a:t>Loyal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1890584" y="5177481"/>
            <a:ext cx="1198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t-MT" dirty="0"/>
              <a:t>A good listener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486400" y="5968313"/>
            <a:ext cx="1544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dirty="0"/>
              <a:t>Honest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7889789" y="5569118"/>
            <a:ext cx="1261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dirty="0"/>
              <a:t>Great personality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9897763" y="3250513"/>
            <a:ext cx="1297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dirty="0"/>
              <a:t>Outgoing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8565252" y="1025614"/>
            <a:ext cx="1332511" cy="371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dirty="0"/>
              <a:t>Kind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5239264" y="545898"/>
            <a:ext cx="1618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dirty="0"/>
              <a:t>Good looking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0767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</cp:revision>
  <dcterms:created xsi:type="dcterms:W3CDTF">2019-04-20T14:59:18Z</dcterms:created>
  <dcterms:modified xsi:type="dcterms:W3CDTF">2019-04-20T15:00:26Z</dcterms:modified>
</cp:coreProperties>
</file>