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3504F-DE25-4A03-8198-C41E934466F6}" type="datetimeFigureOut">
              <a:rPr lang="en-US" smtClean="0"/>
              <a:t>4/18/2019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6260-65F5-4EA3-9210-FD6148286EF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286116" y="1785926"/>
            <a:ext cx="2357454" cy="2286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t-MT" sz="2800" dirty="0" smtClean="0"/>
              <a:t>What is your ideal teacher?</a:t>
            </a:r>
            <a:endParaRPr lang="en-GB" sz="2800" dirty="0"/>
          </a:p>
        </p:txBody>
      </p:sp>
      <p:cxnSp>
        <p:nvCxnSpPr>
          <p:cNvPr id="9" name="Straight Arrow Connector 8"/>
          <p:cNvCxnSpPr>
            <a:stCxn id="7" idx="7"/>
          </p:cNvCxnSpPr>
          <p:nvPr/>
        </p:nvCxnSpPr>
        <p:spPr>
          <a:xfrm rot="5400000" flipH="1" flipV="1">
            <a:off x="5303560" y="1066316"/>
            <a:ext cx="1049159" cy="10596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72264" y="714356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Disciplined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>
            <a:stCxn id="7" idx="5"/>
          </p:cNvCxnSpPr>
          <p:nvPr/>
        </p:nvCxnSpPr>
        <p:spPr>
          <a:xfrm rot="16200000" flipH="1">
            <a:off x="5267841" y="3767650"/>
            <a:ext cx="1120597" cy="10596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72264" y="4857760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Respectful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>
            <a:stCxn id="7" idx="3"/>
          </p:cNvCxnSpPr>
          <p:nvPr/>
        </p:nvCxnSpPr>
        <p:spPr>
          <a:xfrm rot="5400000">
            <a:off x="2541249" y="3910527"/>
            <a:ext cx="1263473" cy="9167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728" y="514351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Motivator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>
            <a:stCxn id="7" idx="1"/>
          </p:cNvCxnSpPr>
          <p:nvPr/>
        </p:nvCxnSpPr>
        <p:spPr>
          <a:xfrm rot="16200000" flipV="1">
            <a:off x="2541249" y="1030596"/>
            <a:ext cx="906283" cy="12739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1538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Helpful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24" name="Straight Arrow Connector 23"/>
          <p:cNvCxnSpPr>
            <a:stCxn id="7" idx="6"/>
          </p:cNvCxnSpPr>
          <p:nvPr/>
        </p:nvCxnSpPr>
        <p:spPr>
          <a:xfrm>
            <a:off x="5643570" y="2928934"/>
            <a:ext cx="114300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</p:cNvCxnSpPr>
          <p:nvPr/>
        </p:nvCxnSpPr>
        <p:spPr>
          <a:xfrm rot="10800000">
            <a:off x="2071670" y="2928934"/>
            <a:ext cx="12144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00892" y="2714620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Dedicated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44" y="2643182"/>
            <a:ext cx="200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2800" dirty="0" smtClean="0">
                <a:solidFill>
                  <a:schemeClr val="bg1"/>
                </a:solidFill>
                <a:latin typeface="Comic Sans MS" pitchFamily="66" charset="0"/>
              </a:rPr>
              <a:t>Supportive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282" y="5857892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2000" dirty="0" smtClean="0">
                <a:solidFill>
                  <a:schemeClr val="bg1"/>
                </a:solidFill>
              </a:rPr>
              <a:t>Maria Elena Farrugia </a:t>
            </a:r>
          </a:p>
          <a:p>
            <a:r>
              <a:rPr lang="mt-MT" sz="2000" dirty="0" smtClean="0">
                <a:solidFill>
                  <a:schemeClr val="bg1"/>
                </a:solidFill>
              </a:rPr>
              <a:t>Senior 2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Elena Farrugia</dc:creator>
  <cp:lastModifiedBy>Maria Elena Farrugia</cp:lastModifiedBy>
  <cp:revision>2</cp:revision>
  <dcterms:created xsi:type="dcterms:W3CDTF">2019-04-18T20:20:22Z</dcterms:created>
  <dcterms:modified xsi:type="dcterms:W3CDTF">2019-04-18T20:35:42Z</dcterms:modified>
</cp:coreProperties>
</file>