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92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0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05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9E554-377A-4A66-ADCE-DAD7F0148D69}" type="datetimeFigureOut">
              <a:rPr lang="en-MT" smtClean="0"/>
              <a:t>20/03/2019</a:t>
            </a:fld>
            <a:endParaRPr lang="en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C7888-EAF3-464C-9069-BC2A6FF1A9E8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3365676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04ABAF4-3635-465F-8781-F11D039B09A9}" type="datetime1">
              <a:rPr lang="en-US" smtClean="0"/>
              <a:t>3/20/2019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Megan Bugeja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699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7F8E-5E83-49E3-A78F-EE7DD0C888AC}" type="datetime1">
              <a:rPr lang="en-US" smtClean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Megan Bugeja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064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D2A2-1025-414D-ABB8-7E862CF9D7C7}" type="datetime1">
              <a:rPr lang="en-US" smtClean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Megan Bugeja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1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4F32-8931-4C38-BD54-3E8C8277C6B5}" type="datetime1">
              <a:rPr lang="en-US" smtClean="0"/>
              <a:t>3/20/2019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Megan Bugeja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7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ACFE7FD-34E4-4CE6-9676-EB1AFD3F4DD7}" type="datetime1">
              <a:rPr lang="en-US" smtClean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Megan Bugeja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819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FAFD0-BD26-4E06-9EEE-107F105E7C35}" type="datetime1">
              <a:rPr lang="en-US" smtClean="0"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Megan Bugeja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81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4FFB-EF84-4AFA-AA4A-7324042C271E}" type="datetime1">
              <a:rPr lang="en-US" smtClean="0"/>
              <a:t>3/20/2019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Megan Bugeja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31536-D8BA-4433-B319-F63353685A41}" type="datetime1">
              <a:rPr lang="en-US" smtClean="0"/>
              <a:t>3/20/2019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Megan Bugeja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89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C9BE-1A38-45E5-BA75-EBC48AB23934}" type="datetime1">
              <a:rPr lang="en-US" smtClean="0"/>
              <a:t>3/20/2019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Megan Bugeja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849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8D8A-F7A6-4F49-A34C-3189794EC46A}" type="datetime1">
              <a:rPr lang="en-US" smtClean="0"/>
              <a:t>3/20/2019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Megan Bugeja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539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EAD2541-F499-49B7-802D-434C6168C373}" type="datetime1">
              <a:rPr lang="en-US" smtClean="0"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Megan Bugeja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5610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746FC0-2C40-4C83-8569-49D8493B36C0}" type="datetime1">
              <a:rPr lang="en-US" smtClean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Megan Bugeja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7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jp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1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Rectangle 13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Rectangle 15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205" y="1887795"/>
            <a:ext cx="9673306" cy="2733106"/>
          </a:xfrm>
        </p:spPr>
        <p:txBody>
          <a:bodyPr anchor="ctr">
            <a:normAutofit/>
          </a:bodyPr>
          <a:lstStyle/>
          <a:p>
            <a:r>
              <a:rPr lang="en-US" dirty="0"/>
              <a:t>Teacher qualities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048EE7C-B77F-4E59-88A7-DD66337BB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204" y="4718994"/>
            <a:ext cx="9673306" cy="91332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By: Megan Bugeja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4292F4-C082-4798-B8B5-F4277CB55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6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999FE9C-D8F9-4F9B-B95B-608C3EF6B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E68F96-EDCE-4883-B3D6-3A3612F9F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Teacher stands for:</a:t>
            </a: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000060-D06D-4A48-BD8E-978966CC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654" y="727628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E4E5113-B3D0-40F8-9F39-B2C2BF92A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3978" y="886862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503260-1BC6-4493-B137-468BA4D5E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3299" y="1206902"/>
            <a:ext cx="4055874" cy="44570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4237F6-A0FB-4202-9C73-95A93B601BFA}"/>
              </a:ext>
            </a:extLst>
          </p:cNvPr>
          <p:cNvSpPr txBox="1"/>
          <p:nvPr/>
        </p:nvSpPr>
        <p:spPr>
          <a:xfrm>
            <a:off x="6579450" y="2538919"/>
            <a:ext cx="4957554" cy="3496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3200" dirty="0"/>
              <a:t>Men</a:t>
            </a:r>
            <a:r>
              <a:rPr lang="en-US" sz="3200" dirty="0">
                <a:solidFill>
                  <a:srgbClr val="FF0000"/>
                </a:solidFill>
              </a:rPr>
              <a:t>t</a:t>
            </a:r>
            <a:r>
              <a:rPr lang="en-US" sz="3200" dirty="0"/>
              <a:t>or</a:t>
            </a:r>
          </a:p>
          <a:p>
            <a:pPr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3200" dirty="0"/>
              <a:t>Inspir</a:t>
            </a:r>
            <a:r>
              <a:rPr lang="en-US" sz="3200" dirty="0">
                <a:solidFill>
                  <a:srgbClr val="FF0000"/>
                </a:solidFill>
              </a:rPr>
              <a:t>e</a:t>
            </a:r>
          </a:p>
          <a:p>
            <a:pPr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3200" dirty="0"/>
              <a:t>Educ</a:t>
            </a:r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en-US" sz="3200" dirty="0"/>
              <a:t>tor</a:t>
            </a:r>
          </a:p>
          <a:p>
            <a:pPr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3200" dirty="0"/>
              <a:t>Coa</a:t>
            </a:r>
            <a:r>
              <a:rPr lang="en-US" sz="3200" dirty="0">
                <a:solidFill>
                  <a:srgbClr val="FF0000"/>
                </a:solidFill>
              </a:rPr>
              <a:t>c</a:t>
            </a:r>
            <a:r>
              <a:rPr lang="en-US" sz="3200" dirty="0"/>
              <a:t>h</a:t>
            </a:r>
          </a:p>
          <a:p>
            <a:pPr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3200" dirty="0"/>
              <a:t>S</a:t>
            </a:r>
            <a:r>
              <a:rPr lang="en-US" sz="3200" dirty="0">
                <a:solidFill>
                  <a:srgbClr val="FF0000"/>
                </a:solidFill>
              </a:rPr>
              <a:t>h</a:t>
            </a:r>
            <a:r>
              <a:rPr lang="en-US" sz="3200" dirty="0"/>
              <a:t>are</a:t>
            </a:r>
          </a:p>
          <a:p>
            <a:pPr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3200" dirty="0"/>
              <a:t>Influ</a:t>
            </a:r>
            <a:r>
              <a:rPr lang="en-US" sz="3200" dirty="0">
                <a:solidFill>
                  <a:srgbClr val="FF0000"/>
                </a:solidFill>
              </a:rPr>
              <a:t>e</a:t>
            </a:r>
            <a:r>
              <a:rPr lang="en-US" sz="3200" dirty="0"/>
              <a:t>nce</a:t>
            </a:r>
          </a:p>
          <a:p>
            <a:pPr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3200" dirty="0"/>
              <a:t>Encou</a:t>
            </a:r>
            <a:r>
              <a:rPr lang="en-US" sz="3200" dirty="0">
                <a:solidFill>
                  <a:srgbClr val="FF0000"/>
                </a:solidFill>
              </a:rPr>
              <a:t>r</a:t>
            </a:r>
            <a:r>
              <a:rPr lang="en-US" sz="3200" dirty="0"/>
              <a:t>age 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00136-CB91-4E8D-8BBD-444F6EAFE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Megan Bugeja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8CC97-DA75-44D3-8A5F-F043C45E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806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1">
            <a:extLst>
              <a:ext uri="{FF2B5EF4-FFF2-40B4-BE49-F238E27FC236}">
                <a16:creationId xmlns:a16="http://schemas.microsoft.com/office/drawing/2014/main" id="{E192707B-B929-41A7-9B41-E959A1C68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DA8E98-E0DB-4E8B-A287-A9A232BB3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66369"/>
            <a:ext cx="10058400" cy="1371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Teacher Qualities </a:t>
            </a:r>
            <a:endParaRPr lang="en-M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 Extra Light" panose="020B02040201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FE7E4-17A1-4067-98AE-5277251CC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560194"/>
            <a:ext cx="11189208" cy="5021797"/>
          </a:xfrm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A teacher is a role model to her students. I myself believe that a teacher has the ability to be patient ,caring and have a kind personality. Has the dedication of teaching, such as being prepared and being happy to teach her students. A teacher has to have teaching skills, and superior listening skills. They also have to have the knowledge &amp; passion about their subject. And also have the ability to have caring relationships with her students. Has to have approachability, excellent preparation &amp; organization skills. Also being a hard worker. And the most important skill is to have high expectations for all her students. A teacher has to show respect to her students , and so do they. I as a student see my teacher as our role model, our second mother and our super hero , because she is always there for us and ready to help and take action. Describing a teacher in general is easy , but describing a specific teacher is quite hard because every teacher has her own qualities.</a:t>
            </a:r>
            <a:endParaRPr lang="en-MT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MT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B5C750-B95A-4D4C-959C-B68811C9E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89960" y="6307672"/>
            <a:ext cx="5212080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Megan Bugeja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20C40A-5D3A-4340-9137-130CFF315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B4235C-4505-46C7-AD8F-8769A1972F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</p:spTree>
    <p:extLst>
      <p:ext uri="{BB962C8B-B14F-4D97-AF65-F5344CB8AC3E}">
        <p14:creationId xmlns:p14="http://schemas.microsoft.com/office/powerpoint/2010/main" val="3387803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B5C750-B95A-4D4C-959C-B68811C9E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89960" y="6307672"/>
            <a:ext cx="5212080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Megan Bugeja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20C40A-5D3A-4340-9137-130CFF315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6307672"/>
            <a:ext cx="1463040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7F3F0BD-11A6-4CFE-9CA9-3AC2AFC85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996" y="477938"/>
            <a:ext cx="10058400" cy="13716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Extra Light" panose="020B0204020104020204" pitchFamily="34" charset="0"/>
              </a:rPr>
              <a:t>Words describing a teacher</a:t>
            </a:r>
            <a:endParaRPr lang="en-M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 Extra Light" panose="020B0204020104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ED0097-2C31-4A47-8641-54245E4E1E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58344">
            <a:off x="7650047" y="386648"/>
            <a:ext cx="2277536" cy="9153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FF6FFA-EB9C-4C2E-87D7-D254494ACD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7694" y="4499288"/>
            <a:ext cx="3431101" cy="6762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B98781-7223-4A7F-B088-BFCA0F6A32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66553">
            <a:off x="2917349" y="2009744"/>
            <a:ext cx="3048000" cy="571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6A8F906-170F-4D12-BDB8-9368FAE90D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878136">
            <a:off x="643638" y="3947992"/>
            <a:ext cx="1195388" cy="5918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4E6D47-ECEB-44D4-83D5-79BFE41E1DC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448138">
            <a:off x="9334339" y="1503720"/>
            <a:ext cx="2705100" cy="7905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FC2C022-1B42-43B7-AA1F-D79CE3BC3B5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1035" y="5477148"/>
            <a:ext cx="4991100" cy="762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19F3DE6-AC57-48B0-A134-5776A1EE6E7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974124">
            <a:off x="797215" y="2245829"/>
            <a:ext cx="1581150" cy="7143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126A92A-3C0C-4ED2-BA67-47AE64E0477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0648406">
            <a:off x="5175054" y="3066297"/>
            <a:ext cx="2059779" cy="76199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43AF011-2D43-41DA-ACA4-E90C40B23F0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1157481">
            <a:off x="2578339" y="3191717"/>
            <a:ext cx="1624013" cy="81724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C7C0D8D-270E-42E3-B896-ECB45A8BCA1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0197676">
            <a:off x="7112414" y="1767426"/>
            <a:ext cx="1971675" cy="6572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D83C478-A4FE-49C1-9DFD-AFDB321FC29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90545" y="2752725"/>
            <a:ext cx="2181225" cy="67627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E5597D5-C09C-44A6-8B97-E5C81818CBB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220737" y="4165131"/>
            <a:ext cx="1371600" cy="98554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E30FE20-BCFC-4D42-AF76-4ECC21DC66C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099745" y="5597135"/>
            <a:ext cx="2590800" cy="6762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433A34F-ED67-43B6-8528-20A0F60FA56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1235827">
            <a:off x="7839652" y="3632181"/>
            <a:ext cx="2797519" cy="76864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BB3B52B-A7FF-4693-AB6A-DFC48CF8041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979949" y="4639544"/>
            <a:ext cx="1444181" cy="61555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C4C8A5A-715B-4166-ADB1-59136988013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20061594">
            <a:off x="9954159" y="4865947"/>
            <a:ext cx="2066925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95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BAFFC-9FA7-40AA-9078-FDA5824C30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End</a:t>
            </a:r>
            <a:endParaRPr lang="en-M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5C57E2-179D-48FF-AAF5-D17EEFF608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Thankyou </a:t>
            </a:r>
            <a:endParaRPr lang="en-M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915B1B-3B86-4C01-A2B5-AEEEC6E2F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Megan Bugeja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3BCA1C-C2E9-438C-A29A-4CF31CF87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71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C21C94-EC06-4610-B8F0-A456DD28CD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C0DB4D-BE53-4100-8A0D-CEFB2E482820}">
  <ds:schemaRefs>
    <ds:schemaRef ds:uri="71af3243-3dd4-4a8d-8c0d-dd76da1f02a5"/>
    <ds:schemaRef ds:uri="16c05727-aa75-4e4a-9b5f-8a80a1165891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5D6F7AD-09FB-47AB-B353-D1D83850E3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Abadi Extra Light</vt:lpstr>
      <vt:lpstr>Calibri</vt:lpstr>
      <vt:lpstr>Century Gothic</vt:lpstr>
      <vt:lpstr>Garamond</vt:lpstr>
      <vt:lpstr>Savon</vt:lpstr>
      <vt:lpstr>Teacher qualities</vt:lpstr>
      <vt:lpstr>Teacher stands for:</vt:lpstr>
      <vt:lpstr>Teacher Qualities </vt:lpstr>
      <vt:lpstr>Words describing a teacher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2019-03-03T17:30:21Z</dcterms:created>
  <dcterms:modified xsi:type="dcterms:W3CDTF">2019-03-20T13:51:29Z</dcterms:modified>
</cp:coreProperties>
</file>