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7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96C2-4B70-4EF5-9E12-34B0B2D16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5201" y="887569"/>
            <a:ext cx="9593599" cy="2541431"/>
          </a:xfrm>
        </p:spPr>
        <p:txBody>
          <a:bodyPr>
            <a:normAutofit fontScale="90000"/>
          </a:bodyPr>
          <a:lstStyle/>
          <a:p>
            <a:r>
              <a:rPr lang="en-GB" dirty="0"/>
              <a:t>MELT – Managing emotions in teaching and learning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765187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1551434996">
            <a:hlinkClick r:id="" action="ppaction://media"/>
            <a:extLst>
              <a:ext uri="{FF2B5EF4-FFF2-40B4-BE49-F238E27FC236}">
                <a16:creationId xmlns:a16="http://schemas.microsoft.com/office/drawing/2014/main" id="{63A97CD6-ED7C-4B2B-A024-E8E77D9E71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6240" y="90441"/>
            <a:ext cx="10076156" cy="582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0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CB155-FC32-4CD3-B586-3BFBB03F0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ERASMUS PROJECT</a:t>
            </a:r>
            <a:endParaRPr lang="LID4096" dirty="0"/>
          </a:p>
        </p:txBody>
      </p:sp>
      <p:pic>
        <p:nvPicPr>
          <p:cNvPr id="1026" name="Picture 2" descr="Image result for malta flag">
            <a:extLst>
              <a:ext uri="{FF2B5EF4-FFF2-40B4-BE49-F238E27FC236}">
                <a16:creationId xmlns:a16="http://schemas.microsoft.com/office/drawing/2014/main" id="{BADF28E3-9427-4FB7-A70C-67AE926DA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53" y="1973271"/>
            <a:ext cx="257773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england flag">
            <a:extLst>
              <a:ext uri="{FF2B5EF4-FFF2-40B4-BE49-F238E27FC236}">
                <a16:creationId xmlns:a16="http://schemas.microsoft.com/office/drawing/2014/main" id="{6D5A811F-C67A-4A4A-83E0-1C9B74B80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841" y="1973271"/>
            <a:ext cx="26987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ortugal flag">
            <a:extLst>
              <a:ext uri="{FF2B5EF4-FFF2-40B4-BE49-F238E27FC236}">
                <a16:creationId xmlns:a16="http://schemas.microsoft.com/office/drawing/2014/main" id="{9AAB65A1-9439-4E54-AB5D-FFC021F81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544" y="1973271"/>
            <a:ext cx="2698750" cy="171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italy flag">
            <a:extLst>
              <a:ext uri="{FF2B5EF4-FFF2-40B4-BE49-F238E27FC236}">
                <a16:creationId xmlns:a16="http://schemas.microsoft.com/office/drawing/2014/main" id="{D0079FC9-191D-4BD3-A3CB-5F0C805E4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69" y="3893013"/>
            <a:ext cx="2558619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lithuania flag">
            <a:extLst>
              <a:ext uri="{FF2B5EF4-FFF2-40B4-BE49-F238E27FC236}">
                <a16:creationId xmlns:a16="http://schemas.microsoft.com/office/drawing/2014/main" id="{97ACA8FC-ACBC-4939-B68B-EA1B3A6A8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841" y="3893013"/>
            <a:ext cx="26987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basque flag">
            <a:extLst>
              <a:ext uri="{FF2B5EF4-FFF2-40B4-BE49-F238E27FC236}">
                <a16:creationId xmlns:a16="http://schemas.microsoft.com/office/drawing/2014/main" id="{35161EB4-426F-49A0-B0D7-C97977B83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156" y="3893013"/>
            <a:ext cx="2709137" cy="151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308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3EE7E-B9F7-4D13-9212-B94068EF4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/>
              <a:t>LIBRARy</a:t>
            </a:r>
            <a:endParaRPr lang="LID4096" dirty="0"/>
          </a:p>
        </p:txBody>
      </p:sp>
      <p:pic>
        <p:nvPicPr>
          <p:cNvPr id="2050" name="Picture 2" descr="https://scontent.fmla3-1.fna.fbcdn.net/v/t1.15752-9/52833845_1284672615019876_691204656201728000_n.jpg?_nc_cat=109&amp;_nc_ht=scontent.fmla3-1.fna&amp;oh=70cd030de809972c67b912fc53a82337&amp;oe=5D1AFF5E">
            <a:extLst>
              <a:ext uri="{FF2B5EF4-FFF2-40B4-BE49-F238E27FC236}">
                <a16:creationId xmlns:a16="http://schemas.microsoft.com/office/drawing/2014/main" id="{C3B98482-23D4-485F-99B1-12792B292E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163" y="2206625"/>
            <a:ext cx="4599517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.fmla3-1.fna.fbcdn.net/v/t1.15752-9/53361216_832358867102584_6055409850156843008_n.jpg?_nc_cat=109&amp;_nc_ht=scontent.fmla3-1.fna&amp;oh=77e008067f030922cb7750bb8e6da84c&amp;oe=5D1DD479">
            <a:extLst>
              <a:ext uri="{FF2B5EF4-FFF2-40B4-BE49-F238E27FC236}">
                <a16:creationId xmlns:a16="http://schemas.microsoft.com/office/drawing/2014/main" id="{8895B2CA-EC3E-4209-8DB2-FC1D47718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079" y="2063750"/>
            <a:ext cx="2946896" cy="392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138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727C2-386E-497F-BEA6-FE79A9A21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gym</a:t>
            </a:r>
            <a:endParaRPr lang="LID4096" dirty="0"/>
          </a:p>
        </p:txBody>
      </p:sp>
      <p:pic>
        <p:nvPicPr>
          <p:cNvPr id="3074" name="Picture 2" descr="https://scontent.fmla3-1.fna.fbcdn.net/v/t1.15752-9/53071365_2242676595982574_2047533986586034176_n.jpg?_nc_cat=106&amp;_nc_ht=scontent.fmla3-1.fna&amp;oh=2a15f0c70c5082f0a3d33aa36942e1ae&amp;oe=5D1CB644">
            <a:extLst>
              <a:ext uri="{FF2B5EF4-FFF2-40B4-BE49-F238E27FC236}">
                <a16:creationId xmlns:a16="http://schemas.microsoft.com/office/drawing/2014/main" id="{00BA7DC9-2BB8-44B1-AAEC-C5A75BF260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79" y="2120900"/>
            <a:ext cx="4599517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.fmla3-1.fna.fbcdn.net/v/t1.15752-9/52391255_739845539735173_5167027329909653504_n.jpg?_nc_cat=100&amp;_nc_ht=scontent.fmla3-1.fna&amp;oh=43d129d31238e15fbf9c434a6468d98c&amp;oe=5D1C5166">
            <a:extLst>
              <a:ext uri="{FF2B5EF4-FFF2-40B4-BE49-F238E27FC236}">
                <a16:creationId xmlns:a16="http://schemas.microsoft.com/office/drawing/2014/main" id="{476F15CE-E914-4DED-B180-209133EFC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854" y="2104923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939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4A6E9-B497-4474-AAAC-AD207C1DB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School walls</a:t>
            </a:r>
            <a:endParaRPr lang="LID4096" dirty="0"/>
          </a:p>
        </p:txBody>
      </p:sp>
      <p:pic>
        <p:nvPicPr>
          <p:cNvPr id="4098" name="Picture 2" descr="https://scontent.fmla3-1.fna.fbcdn.net/v/t1.15752-9/52766843_2128715960543840_8775715395253305344_n.jpg?_nc_cat=101&amp;_nc_ht=scontent.fmla3-1.fna&amp;oh=eea7f351b874ab8802c24025632bd43a&amp;oe=5CE3F02C">
            <a:extLst>
              <a:ext uri="{FF2B5EF4-FFF2-40B4-BE49-F238E27FC236}">
                <a16:creationId xmlns:a16="http://schemas.microsoft.com/office/drawing/2014/main" id="{78C0F2BD-300A-404A-B941-45A0F4920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1995828"/>
            <a:ext cx="3043238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content.fmla3-1.fna.fbcdn.net/v/t1.15752-9/53154982_299068970783012_8036636336330899456_n.jpg?_nc_cat=111&amp;_nc_ht=scontent.fmla3-1.fna&amp;oh=da37c4b76f1c9e429115b5070c17fda4&amp;oe=5D1E149A">
            <a:extLst>
              <a:ext uri="{FF2B5EF4-FFF2-40B4-BE49-F238E27FC236}">
                <a16:creationId xmlns:a16="http://schemas.microsoft.com/office/drawing/2014/main" id="{263C278D-7AD7-4672-9304-19A26D04A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1995828"/>
            <a:ext cx="3043239" cy="405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content.fmla3-1.fna.fbcdn.net/v/t1.15752-9/52673003_2010686172377272_5299043315939803136_n.jpg?_nc_cat=106&amp;_nc_ht=scontent.fmla3-1.fna&amp;oh=99b1478db7e1cce49f433ca3272a4cbb&amp;oe=5CE305AE">
            <a:extLst>
              <a:ext uri="{FF2B5EF4-FFF2-40B4-BE49-F238E27FC236}">
                <a16:creationId xmlns:a16="http://schemas.microsoft.com/office/drawing/2014/main" id="{8F02AB60-52C6-4BBC-95D9-FE49F4082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995827"/>
            <a:ext cx="3043238" cy="405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154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287DD-AD4B-4A3B-888F-3A17B29E8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Discussions 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F555E-DE5B-4092-B3EA-0E09E6525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Melt</a:t>
            </a:r>
            <a:br>
              <a:rPr lang="en-GB" dirty="0"/>
            </a:br>
            <a:r>
              <a:rPr lang="en-GB" dirty="0"/>
              <a:t> </a:t>
            </a:r>
          </a:p>
          <a:p>
            <a:r>
              <a:rPr lang="en-GB" dirty="0"/>
              <a:t>Inclusion</a:t>
            </a:r>
            <a:br>
              <a:rPr lang="en-GB" dirty="0"/>
            </a:br>
            <a:endParaRPr lang="en-GB" dirty="0"/>
          </a:p>
          <a:p>
            <a:r>
              <a:rPr lang="en-GB" dirty="0"/>
              <a:t>Different types of teaching</a:t>
            </a:r>
            <a:br>
              <a:rPr lang="en-GB" dirty="0"/>
            </a:br>
            <a:endParaRPr lang="en-GB" dirty="0"/>
          </a:p>
          <a:p>
            <a:r>
              <a:rPr lang="en-GB" dirty="0"/>
              <a:t>Roles of a Teacher</a:t>
            </a:r>
          </a:p>
          <a:p>
            <a:endParaRPr lang="en-GB" dirty="0"/>
          </a:p>
        </p:txBody>
      </p:sp>
      <p:pic>
        <p:nvPicPr>
          <p:cNvPr id="1026" name="Picture 2" descr="https://scontent.fmla3-1.fna.fbcdn.net/v/t1.15752-9/52911303_2673937332621354_4580008186488029184_n.jpg?_nc_cat=103&amp;_nc_ht=scontent.fmla3-1.fna&amp;oh=3f6f0ac6baf8d46422b074d0a4f6e6bd&amp;oe=5CE8A98F">
            <a:extLst>
              <a:ext uri="{FF2B5EF4-FFF2-40B4-BE49-F238E27FC236}">
                <a16:creationId xmlns:a16="http://schemas.microsoft.com/office/drawing/2014/main" id="{5C19EE02-EFE1-4F54-9F43-F1EDC22C9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552" y="439205"/>
            <a:ext cx="4059302" cy="541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145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6B176-22D8-4531-857E-F8991785C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Students project</a:t>
            </a:r>
            <a:endParaRPr lang="LID4096" dirty="0"/>
          </a:p>
        </p:txBody>
      </p:sp>
      <p:pic>
        <p:nvPicPr>
          <p:cNvPr id="5" name="Picture 2" descr="https://scontent.fmla3-1.fna.fbcdn.net/v/t1.15752-9/52596026_259995981556902_1120637674256859136_n.jpg?_nc_cat=105&amp;_nc_ht=scontent.fmla3-1.fna&amp;oh=f35f09161ff1cb9c9cd12465505b29f6&amp;oe=5CE9AFC4">
            <a:extLst>
              <a:ext uri="{FF2B5EF4-FFF2-40B4-BE49-F238E27FC236}">
                <a16:creationId xmlns:a16="http://schemas.microsoft.com/office/drawing/2014/main" id="{20B18E77-D64E-4A81-A6F9-ECBDFB5C0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516" y="2408236"/>
            <a:ext cx="407670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content.fmla3-1.fna.fbcdn.net/v/t1.15752-9/52914636_2202870649962224_7572637056405340160_n.jpg?_nc_cat=100&amp;_nc_ht=scontent.fmla3-1.fna&amp;oh=b57b8738b1ae49b1e4b7f005539492bc&amp;oe=5CE6CAA6">
            <a:extLst>
              <a:ext uri="{FF2B5EF4-FFF2-40B4-BE49-F238E27FC236}">
                <a16:creationId xmlns:a16="http://schemas.microsoft.com/office/drawing/2014/main" id="{39430077-FC8F-4F10-B422-F5252CD2F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1949450"/>
            <a:ext cx="2981325" cy="397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460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FC898-93E7-433E-8939-FB5C7FB9F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Students’ project</a:t>
            </a:r>
            <a:endParaRPr lang="LID4096" dirty="0"/>
          </a:p>
        </p:txBody>
      </p:sp>
      <p:pic>
        <p:nvPicPr>
          <p:cNvPr id="5124" name="Picture 4" descr="https://scontent.fmla3-1.fna.fbcdn.net/v/t1.15752-9/53320027_259625601616782_4869396726340911104_n.jpg?_nc_cat=110&amp;_nc_ht=scontent.fmla3-1.fna&amp;oh=7d21752c1a935ba54bbbd34403f88b7e&amp;oe=5CE66EEB">
            <a:extLst>
              <a:ext uri="{FF2B5EF4-FFF2-40B4-BE49-F238E27FC236}">
                <a16:creationId xmlns:a16="http://schemas.microsoft.com/office/drawing/2014/main" id="{46D4ED16-227A-41AE-ADFD-B5A7455A8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879" y="2152648"/>
            <a:ext cx="407670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content.fmla3-1.fna.fbcdn.net/v/t1.15752-9/52880615_378935409325171_4464481546274865152_n.jpg?_nc_cat=102&amp;_nc_ht=scontent.fmla3-1.fna&amp;oh=8317a653211638c369ae862c5f582e75&amp;oe=5CDFAFD5">
            <a:extLst>
              <a:ext uri="{FF2B5EF4-FFF2-40B4-BE49-F238E27FC236}">
                <a16:creationId xmlns:a16="http://schemas.microsoft.com/office/drawing/2014/main" id="{781A5A73-BA3F-434E-BA87-FAE4A06F9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353" y="2152648"/>
            <a:ext cx="4076699" cy="305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278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1551096013">
            <a:hlinkClick r:id="" action="ppaction://media"/>
            <a:extLst>
              <a:ext uri="{FF2B5EF4-FFF2-40B4-BE49-F238E27FC236}">
                <a16:creationId xmlns:a16="http://schemas.microsoft.com/office/drawing/2014/main" id="{2065176E-32A6-4D83-A595-6B088B5F8D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0650" y="214313"/>
            <a:ext cx="9848850" cy="569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51</TotalTime>
  <Words>21</Words>
  <Application>Microsoft Office PowerPoint</Application>
  <PresentationFormat>Widescreen</PresentationFormat>
  <Paragraphs>12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Gill Sans MT</vt:lpstr>
      <vt:lpstr>Gallery</vt:lpstr>
      <vt:lpstr>MELT – Managing emotions in teaching and learning</vt:lpstr>
      <vt:lpstr>ERASMUS PROJECT</vt:lpstr>
      <vt:lpstr>LIBRARy</vt:lpstr>
      <vt:lpstr>gym</vt:lpstr>
      <vt:lpstr>School walls</vt:lpstr>
      <vt:lpstr>Discussions </vt:lpstr>
      <vt:lpstr>Students project</vt:lpstr>
      <vt:lpstr>Students’ project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MELT – Managing emotions in teaching and learning</dc:title>
  <dc:creator>Ann Marie Camilleri</dc:creator>
  <cp:lastModifiedBy>Ruth Mansueto</cp:lastModifiedBy>
  <cp:revision>9</cp:revision>
  <dcterms:created xsi:type="dcterms:W3CDTF">2019-02-25T11:56:02Z</dcterms:created>
  <dcterms:modified xsi:type="dcterms:W3CDTF">2019-03-25T08:13:12Z</dcterms:modified>
</cp:coreProperties>
</file>