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2FE70F-C28E-461F-B336-1C383C71CFA3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0904AB-9108-49C5-99EE-A1C0EC07FFD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222920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1070794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PASOWANIE NA CZYTELNIKA 2020</a:t>
            </a:r>
            <a:endParaRPr lang="pl-PL" sz="3600" dirty="0"/>
          </a:p>
        </p:txBody>
      </p:sp>
      <p:pic>
        <p:nvPicPr>
          <p:cNvPr id="16" name="Symbol zastępczy obrazu 1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9" b="36209"/>
          <a:stretch>
            <a:fillRect/>
          </a:stretch>
        </p:blipFill>
        <p:spPr>
          <a:xfrm>
            <a:off x="228600" y="189968"/>
            <a:ext cx="8686800" cy="2672709"/>
          </a:xfr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96448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25658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792088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9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1520" y="188640"/>
            <a:ext cx="8686800" cy="4389120"/>
          </a:xfrm>
        </p:spPr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Gratulujemy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5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792288" y="7101408"/>
            <a:ext cx="5486400" cy="50405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8658"/>
            <a:ext cx="8496944" cy="667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3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7606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6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0405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1926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8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32859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54461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9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264696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5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676875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8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5</Words>
  <Application>Microsoft Office PowerPoint</Application>
  <PresentationFormat>Pokaz na ekranie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Hol</vt:lpstr>
      <vt:lpstr>PASOWANIE NA CZYTELNIKA 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Gratulujemy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4</cp:revision>
  <dcterms:created xsi:type="dcterms:W3CDTF">2020-10-07T18:57:54Z</dcterms:created>
  <dcterms:modified xsi:type="dcterms:W3CDTF">2020-10-12T15:34:17Z</dcterms:modified>
</cp:coreProperties>
</file>