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74" r:id="rId6"/>
    <p:sldId id="271" r:id="rId7"/>
    <p:sldId id="272" r:id="rId8"/>
    <p:sldId id="277" r:id="rId9"/>
    <p:sldId id="273" r:id="rId10"/>
    <p:sldId id="275" r:id="rId11"/>
    <p:sldId id="27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3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22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0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0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5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92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4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13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B9C096-D096-4964-9DBF-EC61B972BA8B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5ABE27-8453-41F0-82ED-F63B8FB01E1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8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adesso……musica</a:t>
            </a:r>
            <a:r>
              <a:rPr lang="it-IT" sz="8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it-IT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4" y="900939"/>
            <a:ext cx="3996328" cy="573142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405300">
            <a:off x="973684" y="2272472"/>
            <a:ext cx="29924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 ECCO I NS. </a:t>
            </a:r>
            <a:r>
              <a:rPr lang="it-IT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MANDOLINI</a:t>
            </a:r>
            <a:r>
              <a:rPr lang="it-IT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68214" y="1968753"/>
            <a:ext cx="4172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IL MANDOLINO, LO STRUMENTO DALLA MUSICA PIU’ DOLCE E STRUGGENTE AL MONDO!!!!</a:t>
            </a:r>
          </a:p>
          <a:p>
            <a:endParaRPr lang="it-IT" sz="2400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t-IT" sz="2400" dirty="0" smtClean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0373" y="1361794"/>
            <a:ext cx="6144211" cy="46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smtClean="0">
                <a:solidFill>
                  <a:srgbClr val="0070C0"/>
                </a:solidFill>
              </a:rPr>
              <a:t>Per fare della musica occorre uno strumento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06878"/>
            <a:ext cx="12192000" cy="69648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22" y="2066307"/>
            <a:ext cx="3037488" cy="38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1800" smtClean="0">
                <a:latin typeface="Corbel" panose="020B0503020204020204" pitchFamily="34" charset="0"/>
              </a:rPr>
              <a:t/>
            </a:r>
            <a:br>
              <a:rPr lang="it-IT" sz="1800" smtClean="0">
                <a:latin typeface="Corbel" panose="020B0503020204020204" pitchFamily="34" charset="0"/>
              </a:rPr>
            </a:br>
            <a:r>
              <a:rPr lang="it-IT" sz="1800" smtClean="0">
                <a:solidFill>
                  <a:schemeClr val="accent1"/>
                </a:solidFill>
                <a:latin typeface="Corbel" panose="020B0503020204020204" pitchFamily="34" charset="0"/>
              </a:rPr>
              <a:t/>
            </a:r>
            <a:br>
              <a:rPr lang="it-IT" sz="180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it-IT" sz="1800" smtClean="0">
                <a:solidFill>
                  <a:schemeClr val="accent1"/>
                </a:solidFill>
                <a:latin typeface="Corbel" panose="020B0503020204020204" pitchFamily="34" charset="0"/>
              </a:rPr>
              <a:t>Per cominciare, PRENDERE UN MEZZO UOVO DI POLISTIROLO. MISCELANDO COLLA E TEMPERA DORATA FARE UN’ ALGAMA DA STENDERE, FAR ASCIUGARE ….</a:t>
            </a:r>
            <a:endParaRPr lang="it-IT" sz="180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16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haroni" panose="02010803020104030203" pitchFamily="2" charset="-79"/>
              </a:rPr>
              <a:t>DOPO </a:t>
            </a:r>
            <a:r>
              <a:rPr lang="it-IT" sz="1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haroni" panose="02010803020104030203" pitchFamily="2" charset="-79"/>
              </a:rPr>
              <a:t>AVER FATTO ASCIUGARE L’AMALGAMA DI </a:t>
            </a:r>
            <a:r>
              <a:rPr lang="it-IT" sz="16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haroni" panose="02010803020104030203" pitchFamily="2" charset="-79"/>
              </a:rPr>
              <a:t>COLLA E TEMPERA DORATA, OCCORRE PITTURARE LA CASSA ARMONICA DEL NS. MANDOLINO CON LA TEMPERA MARRONE</a:t>
            </a:r>
            <a:endParaRPr lang="it-IT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003" y="0"/>
            <a:ext cx="12192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19">
            <a:off x="5445825" y="736269"/>
            <a:ext cx="5670468" cy="567046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21385058">
            <a:off x="432161" y="2337363"/>
            <a:ext cx="4369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 adesso bisogna assemblare la cassa armonica del ns. mandolino con lo scotch </a:t>
            </a:r>
            <a:r>
              <a:rPr lang="it-IT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carta…Impresa molto difficile!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1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662">
            <a:off x="6484447" y="717465"/>
            <a:ext cx="5689270" cy="56892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20594610">
            <a:off x="243785" y="1242417"/>
            <a:ext cx="479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La cassa armonica è provvista di una buca che noi taglieremo nella sagoma di cartone. Dopo, provvisti di una canna di bambù inseriremo il manico nel ns. mandolino….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3489">
            <a:off x="1479720" y="2574110"/>
            <a:ext cx="4230446" cy="31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5626"/>
            <a:ext cx="12192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386443"/>
            <a:ext cx="6085114" cy="60851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20796003">
            <a:off x="429009" y="1727356"/>
            <a:ext cx="4899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 le corde del ns. mandolino prendiamo del filo bianco che verrà fissato alla cassa grazie a piccoli cartoncini di carta nei quali sarà inserito. All’estremità della canna di bambù i fili verranno fermati con dello </a:t>
            </a:r>
            <a:r>
              <a:rPr lang="it-IT" dirty="0" err="1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schotch</a:t>
            </a:r>
            <a:r>
              <a:rPr lang="it-IT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di carta.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7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308758"/>
            <a:ext cx="12192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5274">
            <a:off x="8293382" y="3127686"/>
            <a:ext cx="3764849" cy="28236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245">
            <a:off x="431003" y="1866317"/>
            <a:ext cx="4438151" cy="443815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300748" y="1615045"/>
            <a:ext cx="4445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Per completare il ns. mandolino utilizziamo materiale riciclabile che tagliamo, coloriamo, dipingiamo.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b="1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90">
            <a:off x="5316695" y="796521"/>
            <a:ext cx="5733967" cy="57339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21449411">
            <a:off x="703350" y="1842866"/>
            <a:ext cx="3629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Una volta creata la cassa armonica si può decorare con una carta disegnata a piacere ed incollare il ns. ponticello di cartone al quale abbiamo inserito le corde/filo.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</TotalTime>
  <Words>195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Aharoni</vt:lpstr>
      <vt:lpstr>Consolas</vt:lpstr>
      <vt:lpstr>Corbel</vt:lpstr>
      <vt:lpstr>Tw Cen MT</vt:lpstr>
      <vt:lpstr>Tw Cen MT Condensed</vt:lpstr>
      <vt:lpstr>Wingdings 3</vt:lpstr>
      <vt:lpstr>Integrale</vt:lpstr>
      <vt:lpstr>E adesso……musica!</vt:lpstr>
      <vt:lpstr>Per fare della musica occorre uno strumento</vt:lpstr>
      <vt:lpstr>  Per cominciare, PRENDERE UN MEZZO UOVO DI POLISTIROLO. MISCELANDO COLLA E TEMPERA DORATA FARE UN’ ALGAMA DA STENDERE, FAR ASCIUGARE ….</vt:lpstr>
      <vt:lpstr>DOPO AVER FATTO ASCIUGARE L’AMALGAMA DI COLLA E TEMPERA DORATA, OCCORRE PITTURARE LA CASSA ARMONICA DEL NS. MANDOLINO CON LA TEMPERA MARRONE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adesso……musica!</dc:title>
  <dc:creator>Stefania Fiorito</dc:creator>
  <cp:lastModifiedBy>Stefania Fiorito</cp:lastModifiedBy>
  <cp:revision>21</cp:revision>
  <dcterms:created xsi:type="dcterms:W3CDTF">2019-09-29T13:16:30Z</dcterms:created>
  <dcterms:modified xsi:type="dcterms:W3CDTF">2019-09-29T17:08:23Z</dcterms:modified>
</cp:coreProperties>
</file>