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908" y="-13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09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68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49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99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28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81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13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29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43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77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3E5A-45DA-497E-B397-891F19F868F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D0ED-F49C-40CD-ABE1-FF6FDFB60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65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7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6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9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5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4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8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9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Ekran Gösterisi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Formatör</dc:creator>
  <cp:lastModifiedBy>Formatör</cp:lastModifiedBy>
  <cp:revision>1</cp:revision>
  <dcterms:created xsi:type="dcterms:W3CDTF">2019-02-15T09:41:46Z</dcterms:created>
  <dcterms:modified xsi:type="dcterms:W3CDTF">2019-02-15T09:47:05Z</dcterms:modified>
</cp:coreProperties>
</file>