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
  </p:notesMasterIdLst>
  <p:sldIdLst>
    <p:sldId id="256" r:id="rId2"/>
    <p:sldId id="257" r:id="rId3"/>
    <p:sldId id="258" r:id="rId4"/>
    <p:sldId id="259" r:id="rId5"/>
    <p:sldId id="260" r:id="rId6"/>
  </p:sldIdLst>
  <p:sldSz cx="10080625" cy="7559675"/>
  <p:notesSz cx="7559675" cy="10691813"/>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72" y="474"/>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a:extLst>
              <a:ext uri="{FF2B5EF4-FFF2-40B4-BE49-F238E27FC236}">
                <a16:creationId xmlns:a16="http://schemas.microsoft.com/office/drawing/2014/main" id="{9362EA39-04C3-4F89-8316-1584D9204BAA}"/>
              </a:ext>
            </a:extLst>
          </p:cNvPr>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0" name="AutoShape 2">
            <a:extLst>
              <a:ext uri="{FF2B5EF4-FFF2-40B4-BE49-F238E27FC236}">
                <a16:creationId xmlns:a16="http://schemas.microsoft.com/office/drawing/2014/main" id="{BC09E6CC-C1A2-43BC-BE8B-A47A83A2C916}"/>
              </a:ext>
            </a:extLst>
          </p:cNvPr>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1" name="AutoShape 3">
            <a:extLst>
              <a:ext uri="{FF2B5EF4-FFF2-40B4-BE49-F238E27FC236}">
                <a16:creationId xmlns:a16="http://schemas.microsoft.com/office/drawing/2014/main" id="{98AA256C-3529-46DB-9688-C12D8F1580AD}"/>
              </a:ext>
            </a:extLst>
          </p:cNvPr>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2" name="AutoShape 4">
            <a:extLst>
              <a:ext uri="{FF2B5EF4-FFF2-40B4-BE49-F238E27FC236}">
                <a16:creationId xmlns:a16="http://schemas.microsoft.com/office/drawing/2014/main" id="{14A3CB1F-5CB9-49AF-A0F3-F0C7FEF65530}"/>
              </a:ext>
            </a:extLst>
          </p:cNvPr>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3" name="Rectangle 5">
            <a:extLst>
              <a:ext uri="{FF2B5EF4-FFF2-40B4-BE49-F238E27FC236}">
                <a16:creationId xmlns:a16="http://schemas.microsoft.com/office/drawing/2014/main" id="{3CCFD432-4D18-4169-882F-0F74410BD132}"/>
              </a:ext>
            </a:extLst>
          </p:cNvPr>
          <p:cNvSpPr>
            <a:spLocks noGrp="1" noRot="1" noChangeAspect="1" noChangeArrowheads="1"/>
          </p:cNvSpPr>
          <p:nvPr>
            <p:ph type="sldImg"/>
          </p:nvPr>
        </p:nvSpPr>
        <p:spPr bwMode="auto">
          <a:xfrm>
            <a:off x="1106488" y="812800"/>
            <a:ext cx="5337175" cy="400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4" name="Rectangle 6">
            <a:extLst>
              <a:ext uri="{FF2B5EF4-FFF2-40B4-BE49-F238E27FC236}">
                <a16:creationId xmlns:a16="http://schemas.microsoft.com/office/drawing/2014/main" id="{897CB8A4-67C7-4AC8-A238-DB20BA63CBE8}"/>
              </a:ext>
            </a:extLst>
          </p:cNvPr>
          <p:cNvSpPr>
            <a:spLocks noGrp="1" noChangeArrowheads="1"/>
          </p:cNvSpPr>
          <p:nvPr>
            <p:ph type="body"/>
          </p:nvPr>
        </p:nvSpPr>
        <p:spPr bwMode="auto">
          <a:xfrm>
            <a:off x="755650" y="5078413"/>
            <a:ext cx="6040438" cy="4803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it-IT" altLang="it-IT"/>
          </a:p>
        </p:txBody>
      </p:sp>
      <p:sp>
        <p:nvSpPr>
          <p:cNvPr id="2055" name="Rectangle 7">
            <a:extLst>
              <a:ext uri="{FF2B5EF4-FFF2-40B4-BE49-F238E27FC236}">
                <a16:creationId xmlns:a16="http://schemas.microsoft.com/office/drawing/2014/main" id="{DDB3770F-48D7-4DBC-AA4F-E6CF2EE6DBB9}"/>
              </a:ext>
            </a:extLst>
          </p:cNvPr>
          <p:cNvSpPr>
            <a:spLocks noGrp="1" noChangeArrowheads="1"/>
          </p:cNvSpPr>
          <p:nvPr>
            <p:ph type="hdr"/>
          </p:nvPr>
        </p:nvSpPr>
        <p:spPr bwMode="auto">
          <a:xfrm>
            <a:off x="0" y="0"/>
            <a:ext cx="3273425"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cs typeface="Segoe UI" panose="020B0502040204020203" pitchFamily="34" charset="0"/>
              </a:defRPr>
            </a:lvl1pPr>
          </a:lstStyle>
          <a:p>
            <a:endParaRPr lang="en-GB" altLang="it-IT"/>
          </a:p>
        </p:txBody>
      </p:sp>
      <p:sp>
        <p:nvSpPr>
          <p:cNvPr id="2056" name="Rectangle 8">
            <a:extLst>
              <a:ext uri="{FF2B5EF4-FFF2-40B4-BE49-F238E27FC236}">
                <a16:creationId xmlns:a16="http://schemas.microsoft.com/office/drawing/2014/main" id="{99AE3443-4713-4539-82B4-D1A5D84777B3}"/>
              </a:ext>
            </a:extLst>
          </p:cNvPr>
          <p:cNvSpPr>
            <a:spLocks noGrp="1" noChangeArrowheads="1"/>
          </p:cNvSpPr>
          <p:nvPr>
            <p:ph type="dt"/>
          </p:nvPr>
        </p:nvSpPr>
        <p:spPr bwMode="auto">
          <a:xfrm>
            <a:off x="4278313" y="0"/>
            <a:ext cx="3273425"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cs typeface="Segoe UI" panose="020B0502040204020203" pitchFamily="34" charset="0"/>
              </a:defRPr>
            </a:lvl1pPr>
          </a:lstStyle>
          <a:p>
            <a:endParaRPr lang="en-GB" altLang="it-IT"/>
          </a:p>
        </p:txBody>
      </p:sp>
      <p:sp>
        <p:nvSpPr>
          <p:cNvPr id="2057" name="Rectangle 9">
            <a:extLst>
              <a:ext uri="{FF2B5EF4-FFF2-40B4-BE49-F238E27FC236}">
                <a16:creationId xmlns:a16="http://schemas.microsoft.com/office/drawing/2014/main" id="{C93E21A2-BD3B-413A-ACE9-F8990EA8D1AF}"/>
              </a:ext>
            </a:extLst>
          </p:cNvPr>
          <p:cNvSpPr>
            <a:spLocks noGrp="1" noChangeArrowheads="1"/>
          </p:cNvSpPr>
          <p:nvPr>
            <p:ph type="ftr"/>
          </p:nvPr>
        </p:nvSpPr>
        <p:spPr bwMode="auto">
          <a:xfrm>
            <a:off x="0" y="10156825"/>
            <a:ext cx="3273425"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cs typeface="Segoe UI" panose="020B0502040204020203" pitchFamily="34" charset="0"/>
              </a:defRPr>
            </a:lvl1pPr>
          </a:lstStyle>
          <a:p>
            <a:endParaRPr lang="en-GB" altLang="it-IT"/>
          </a:p>
        </p:txBody>
      </p:sp>
      <p:sp>
        <p:nvSpPr>
          <p:cNvPr id="2058" name="Rectangle 10">
            <a:extLst>
              <a:ext uri="{FF2B5EF4-FFF2-40B4-BE49-F238E27FC236}">
                <a16:creationId xmlns:a16="http://schemas.microsoft.com/office/drawing/2014/main" id="{C3C3FF64-58B4-43D5-A35E-EE151DFE64E7}"/>
              </a:ext>
            </a:extLst>
          </p:cNvPr>
          <p:cNvSpPr>
            <a:spLocks noGrp="1" noChangeArrowheads="1"/>
          </p:cNvSpPr>
          <p:nvPr>
            <p:ph type="sldNum"/>
          </p:nvPr>
        </p:nvSpPr>
        <p:spPr bwMode="auto">
          <a:xfrm>
            <a:off x="4278313" y="10156825"/>
            <a:ext cx="3273425"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cs typeface="Segoe UI" panose="020B0502040204020203" pitchFamily="34" charset="0"/>
              </a:defRPr>
            </a:lvl1pPr>
          </a:lstStyle>
          <a:p>
            <a:fld id="{FFB2F178-B0F6-4082-BD0C-3CE84EB89DC5}" type="slidenum">
              <a:rPr lang="en-GB" altLang="it-IT"/>
              <a:pPr/>
              <a:t>‹N›</a:t>
            </a:fld>
            <a:endParaRPr lang="en-GB" altLang="it-IT"/>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0DBC2B30-7983-4178-AC8E-1DA03BCD403B}"/>
              </a:ext>
            </a:extLst>
          </p:cNvPr>
          <p:cNvSpPr>
            <a:spLocks noGrp="1" noChangeArrowheads="1"/>
          </p:cNvSpPr>
          <p:nvPr>
            <p:ph type="sldNum"/>
          </p:nvPr>
        </p:nvSpPr>
        <p:spPr>
          <a:ln/>
        </p:spPr>
        <p:txBody>
          <a:bodyPr/>
          <a:lstStyle/>
          <a:p>
            <a:fld id="{65B08D15-CA7F-4D4A-BF28-F1B207476D7F}" type="slidenum">
              <a:rPr lang="en-GB" altLang="it-IT"/>
              <a:pPr/>
              <a:t>1</a:t>
            </a:fld>
            <a:endParaRPr lang="en-GB" altLang="it-IT"/>
          </a:p>
        </p:txBody>
      </p:sp>
      <p:sp>
        <p:nvSpPr>
          <p:cNvPr id="8193" name="Rectangle 1">
            <a:extLst>
              <a:ext uri="{FF2B5EF4-FFF2-40B4-BE49-F238E27FC236}">
                <a16:creationId xmlns:a16="http://schemas.microsoft.com/office/drawing/2014/main" id="{5DA377CF-60E1-4215-B6D0-219C0F72575C}"/>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4" name="Text Box 2">
            <a:extLst>
              <a:ext uri="{FF2B5EF4-FFF2-40B4-BE49-F238E27FC236}">
                <a16:creationId xmlns:a16="http://schemas.microsoft.com/office/drawing/2014/main" id="{E60D751F-3583-4837-AC11-007745F5B8C9}"/>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DD9599E1-96BD-4BCB-B3BA-49C4A9D7F88A}"/>
              </a:ext>
            </a:extLst>
          </p:cNvPr>
          <p:cNvSpPr>
            <a:spLocks noGrp="1" noChangeArrowheads="1"/>
          </p:cNvSpPr>
          <p:nvPr>
            <p:ph type="sldNum"/>
          </p:nvPr>
        </p:nvSpPr>
        <p:spPr>
          <a:ln/>
        </p:spPr>
        <p:txBody>
          <a:bodyPr/>
          <a:lstStyle/>
          <a:p>
            <a:fld id="{0800F598-8297-44E2-BC7E-2FC4A4F2A85C}" type="slidenum">
              <a:rPr lang="en-GB" altLang="it-IT"/>
              <a:pPr/>
              <a:t>2</a:t>
            </a:fld>
            <a:endParaRPr lang="en-GB" altLang="it-IT"/>
          </a:p>
        </p:txBody>
      </p:sp>
      <p:sp>
        <p:nvSpPr>
          <p:cNvPr id="9217" name="Rectangle 1">
            <a:extLst>
              <a:ext uri="{FF2B5EF4-FFF2-40B4-BE49-F238E27FC236}">
                <a16:creationId xmlns:a16="http://schemas.microsoft.com/office/drawing/2014/main" id="{04C27138-B661-4826-BA99-6BCDF3DBACD1}"/>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8" name="Text Box 2">
            <a:extLst>
              <a:ext uri="{FF2B5EF4-FFF2-40B4-BE49-F238E27FC236}">
                <a16:creationId xmlns:a16="http://schemas.microsoft.com/office/drawing/2014/main" id="{5898321B-4820-484E-A5C5-92AABBCA30FC}"/>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D276096C-F87C-42ED-91DE-5009A947961F}"/>
              </a:ext>
            </a:extLst>
          </p:cNvPr>
          <p:cNvSpPr>
            <a:spLocks noGrp="1" noChangeArrowheads="1"/>
          </p:cNvSpPr>
          <p:nvPr>
            <p:ph type="sldNum"/>
          </p:nvPr>
        </p:nvSpPr>
        <p:spPr>
          <a:ln/>
        </p:spPr>
        <p:txBody>
          <a:bodyPr/>
          <a:lstStyle/>
          <a:p>
            <a:fld id="{10250002-34B4-4F49-B3C5-ADAD4995EF10}" type="slidenum">
              <a:rPr lang="en-GB" altLang="it-IT"/>
              <a:pPr/>
              <a:t>3</a:t>
            </a:fld>
            <a:endParaRPr lang="en-GB" altLang="it-IT"/>
          </a:p>
        </p:txBody>
      </p:sp>
      <p:sp>
        <p:nvSpPr>
          <p:cNvPr id="10241" name="Rectangle 1">
            <a:extLst>
              <a:ext uri="{FF2B5EF4-FFF2-40B4-BE49-F238E27FC236}">
                <a16:creationId xmlns:a16="http://schemas.microsoft.com/office/drawing/2014/main" id="{29339D23-B56C-4760-905A-599297859EC5}"/>
              </a:ext>
            </a:extLst>
          </p:cNvPr>
          <p:cNvSpPr txBox="1">
            <a:spLocks noGrp="1" noRot="1" noChangeAspect="1" noChangeArrowheads="1"/>
          </p:cNvSpPr>
          <p:nvPr>
            <p:ph type="sldImg"/>
          </p:nvPr>
        </p:nvSpPr>
        <p:spPr bwMode="auto">
          <a:xfrm>
            <a:off x="1106488" y="812800"/>
            <a:ext cx="5343525" cy="40068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2" name="Text Box 2">
            <a:extLst>
              <a:ext uri="{FF2B5EF4-FFF2-40B4-BE49-F238E27FC236}">
                <a16:creationId xmlns:a16="http://schemas.microsoft.com/office/drawing/2014/main" id="{FF5E07E6-C05D-41E1-A3CD-BC6D54A2E06F}"/>
              </a:ext>
            </a:extLst>
          </p:cNvPr>
          <p:cNvSpPr txBox="1">
            <a:spLocks noChangeArrowheads="1"/>
          </p:cNvSpPr>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95441BD0-C469-40AE-9CD0-29D7A432530D}"/>
              </a:ext>
            </a:extLst>
          </p:cNvPr>
          <p:cNvSpPr>
            <a:spLocks noGrp="1" noChangeArrowheads="1"/>
          </p:cNvSpPr>
          <p:nvPr>
            <p:ph type="sldNum"/>
          </p:nvPr>
        </p:nvSpPr>
        <p:spPr>
          <a:ln/>
        </p:spPr>
        <p:txBody>
          <a:bodyPr/>
          <a:lstStyle/>
          <a:p>
            <a:fld id="{6BACB6C6-9BFE-4912-8DC5-67B726DD9D2C}" type="slidenum">
              <a:rPr lang="en-GB" altLang="it-IT"/>
              <a:pPr/>
              <a:t>4</a:t>
            </a:fld>
            <a:endParaRPr lang="en-GB" altLang="it-IT"/>
          </a:p>
        </p:txBody>
      </p:sp>
      <p:sp>
        <p:nvSpPr>
          <p:cNvPr id="11265" name="Rectangle 1">
            <a:extLst>
              <a:ext uri="{FF2B5EF4-FFF2-40B4-BE49-F238E27FC236}">
                <a16:creationId xmlns:a16="http://schemas.microsoft.com/office/drawing/2014/main" id="{D8483E3D-B1CA-499F-AA82-9E194AF88155}"/>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6" name="Text Box 2">
            <a:extLst>
              <a:ext uri="{FF2B5EF4-FFF2-40B4-BE49-F238E27FC236}">
                <a16:creationId xmlns:a16="http://schemas.microsoft.com/office/drawing/2014/main" id="{ED956D50-1BCC-4B05-9881-F44ACD68F550}"/>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E91A3F44-3B5A-4B67-AB1A-A9B8177FE9B1}"/>
              </a:ext>
            </a:extLst>
          </p:cNvPr>
          <p:cNvSpPr>
            <a:spLocks noGrp="1" noChangeArrowheads="1"/>
          </p:cNvSpPr>
          <p:nvPr>
            <p:ph type="sldNum"/>
          </p:nvPr>
        </p:nvSpPr>
        <p:spPr>
          <a:ln/>
        </p:spPr>
        <p:txBody>
          <a:bodyPr/>
          <a:lstStyle/>
          <a:p>
            <a:fld id="{F76B6639-B951-4A2F-942D-F19393DAED5A}" type="slidenum">
              <a:rPr lang="en-GB" altLang="it-IT"/>
              <a:pPr/>
              <a:t>5</a:t>
            </a:fld>
            <a:endParaRPr lang="en-GB" altLang="it-IT"/>
          </a:p>
        </p:txBody>
      </p:sp>
      <p:sp>
        <p:nvSpPr>
          <p:cNvPr id="12289" name="Rectangle 1">
            <a:extLst>
              <a:ext uri="{FF2B5EF4-FFF2-40B4-BE49-F238E27FC236}">
                <a16:creationId xmlns:a16="http://schemas.microsoft.com/office/drawing/2014/main" id="{DD1BD237-98AF-4844-B562-79163C9F898A}"/>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90" name="Text Box 2">
            <a:extLst>
              <a:ext uri="{FF2B5EF4-FFF2-40B4-BE49-F238E27FC236}">
                <a16:creationId xmlns:a16="http://schemas.microsoft.com/office/drawing/2014/main" id="{8B2A7799-AD98-4A2B-8CDF-CC92189C676A}"/>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41C4CE-129F-4ED7-BCBC-E93F5654D70D}"/>
              </a:ext>
            </a:extLst>
          </p:cNvPr>
          <p:cNvSpPr>
            <a:spLocks noGrp="1"/>
          </p:cNvSpPr>
          <p:nvPr>
            <p:ph type="ctrTitle"/>
          </p:nvPr>
        </p:nvSpPr>
        <p:spPr>
          <a:xfrm>
            <a:off x="1260475" y="1236663"/>
            <a:ext cx="7559675" cy="2632075"/>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3D36FB36-5145-437B-B896-1664F4153364}"/>
              </a:ext>
            </a:extLst>
          </p:cNvPr>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65342D3D-A27F-4058-A86D-27EB29FF07CD}"/>
              </a:ext>
            </a:extLst>
          </p:cNvPr>
          <p:cNvSpPr>
            <a:spLocks noGrp="1"/>
          </p:cNvSpPr>
          <p:nvPr>
            <p:ph type="dt" idx="10"/>
          </p:nvPr>
        </p:nvSpPr>
        <p:spPr/>
        <p:txBody>
          <a:bodyPr/>
          <a:lstStyle>
            <a:lvl1pPr>
              <a:defRPr/>
            </a:lvl1pPr>
          </a:lstStyle>
          <a:p>
            <a:endParaRPr lang="en-GB" altLang="it-IT"/>
          </a:p>
        </p:txBody>
      </p:sp>
      <p:sp>
        <p:nvSpPr>
          <p:cNvPr id="5" name="Segnaposto piè di pagina 4">
            <a:extLst>
              <a:ext uri="{FF2B5EF4-FFF2-40B4-BE49-F238E27FC236}">
                <a16:creationId xmlns:a16="http://schemas.microsoft.com/office/drawing/2014/main" id="{D7A12C30-67A8-4729-A65B-6BEBAA22638A}"/>
              </a:ext>
            </a:extLst>
          </p:cNvPr>
          <p:cNvSpPr>
            <a:spLocks noGrp="1"/>
          </p:cNvSpPr>
          <p:nvPr>
            <p:ph type="ftr" idx="11"/>
          </p:nvPr>
        </p:nvSpPr>
        <p:spPr/>
        <p:txBody>
          <a:bodyPr/>
          <a:lstStyle>
            <a:lvl1pPr>
              <a:defRPr/>
            </a:lvl1pPr>
          </a:lstStyle>
          <a:p>
            <a:endParaRPr lang="en-GB" altLang="it-IT"/>
          </a:p>
        </p:txBody>
      </p:sp>
      <p:sp>
        <p:nvSpPr>
          <p:cNvPr id="6" name="Segnaposto numero diapositiva 5">
            <a:extLst>
              <a:ext uri="{FF2B5EF4-FFF2-40B4-BE49-F238E27FC236}">
                <a16:creationId xmlns:a16="http://schemas.microsoft.com/office/drawing/2014/main" id="{F3F093E7-4751-4D94-B3E3-E3C5AAC54A09}"/>
              </a:ext>
            </a:extLst>
          </p:cNvPr>
          <p:cNvSpPr>
            <a:spLocks noGrp="1"/>
          </p:cNvSpPr>
          <p:nvPr>
            <p:ph type="sldNum" idx="12"/>
          </p:nvPr>
        </p:nvSpPr>
        <p:spPr/>
        <p:txBody>
          <a:bodyPr/>
          <a:lstStyle>
            <a:lvl1pPr>
              <a:defRPr/>
            </a:lvl1pPr>
          </a:lstStyle>
          <a:p>
            <a:fld id="{5F3613A9-795F-4E52-9F7B-5F992448B985}" type="slidenum">
              <a:rPr lang="en-GB" altLang="it-IT"/>
              <a:pPr/>
              <a:t>‹N›</a:t>
            </a:fld>
            <a:endParaRPr lang="en-GB" altLang="it-IT"/>
          </a:p>
        </p:txBody>
      </p:sp>
    </p:spTree>
    <p:extLst>
      <p:ext uri="{BB962C8B-B14F-4D97-AF65-F5344CB8AC3E}">
        <p14:creationId xmlns:p14="http://schemas.microsoft.com/office/powerpoint/2010/main" val="3512035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8F7E39A-6831-4FEB-8440-74FE8F895E38}"/>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A785BB5-85C3-483B-89AC-E7027A21274F}"/>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E92054C-BCFE-404D-82DE-3E0D4B545624}"/>
              </a:ext>
            </a:extLst>
          </p:cNvPr>
          <p:cNvSpPr>
            <a:spLocks noGrp="1"/>
          </p:cNvSpPr>
          <p:nvPr>
            <p:ph type="dt" idx="10"/>
          </p:nvPr>
        </p:nvSpPr>
        <p:spPr/>
        <p:txBody>
          <a:bodyPr/>
          <a:lstStyle>
            <a:lvl1pPr>
              <a:defRPr/>
            </a:lvl1pPr>
          </a:lstStyle>
          <a:p>
            <a:endParaRPr lang="en-GB" altLang="it-IT"/>
          </a:p>
        </p:txBody>
      </p:sp>
      <p:sp>
        <p:nvSpPr>
          <p:cNvPr id="5" name="Segnaposto piè di pagina 4">
            <a:extLst>
              <a:ext uri="{FF2B5EF4-FFF2-40B4-BE49-F238E27FC236}">
                <a16:creationId xmlns:a16="http://schemas.microsoft.com/office/drawing/2014/main" id="{B70CCF62-81C7-4BC0-BEDE-A92F55264081}"/>
              </a:ext>
            </a:extLst>
          </p:cNvPr>
          <p:cNvSpPr>
            <a:spLocks noGrp="1"/>
          </p:cNvSpPr>
          <p:nvPr>
            <p:ph type="ftr" idx="11"/>
          </p:nvPr>
        </p:nvSpPr>
        <p:spPr/>
        <p:txBody>
          <a:bodyPr/>
          <a:lstStyle>
            <a:lvl1pPr>
              <a:defRPr/>
            </a:lvl1pPr>
          </a:lstStyle>
          <a:p>
            <a:endParaRPr lang="en-GB" altLang="it-IT"/>
          </a:p>
        </p:txBody>
      </p:sp>
      <p:sp>
        <p:nvSpPr>
          <p:cNvPr id="6" name="Segnaposto numero diapositiva 5">
            <a:extLst>
              <a:ext uri="{FF2B5EF4-FFF2-40B4-BE49-F238E27FC236}">
                <a16:creationId xmlns:a16="http://schemas.microsoft.com/office/drawing/2014/main" id="{96255825-AB0E-42A8-A9C5-BCAEB6A95042}"/>
              </a:ext>
            </a:extLst>
          </p:cNvPr>
          <p:cNvSpPr>
            <a:spLocks noGrp="1"/>
          </p:cNvSpPr>
          <p:nvPr>
            <p:ph type="sldNum" idx="12"/>
          </p:nvPr>
        </p:nvSpPr>
        <p:spPr/>
        <p:txBody>
          <a:bodyPr/>
          <a:lstStyle>
            <a:lvl1pPr>
              <a:defRPr/>
            </a:lvl1pPr>
          </a:lstStyle>
          <a:p>
            <a:fld id="{4534DEBF-D5AB-4594-9585-CD3212561342}" type="slidenum">
              <a:rPr lang="en-GB" altLang="it-IT"/>
              <a:pPr/>
              <a:t>‹N›</a:t>
            </a:fld>
            <a:endParaRPr lang="en-GB" altLang="it-IT"/>
          </a:p>
        </p:txBody>
      </p:sp>
    </p:spTree>
    <p:extLst>
      <p:ext uri="{BB962C8B-B14F-4D97-AF65-F5344CB8AC3E}">
        <p14:creationId xmlns:p14="http://schemas.microsoft.com/office/powerpoint/2010/main" val="1389787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AA4BD7FF-8CCC-4DFA-93B1-B4B38137F853}"/>
              </a:ext>
            </a:extLst>
          </p:cNvPr>
          <p:cNvSpPr>
            <a:spLocks noGrp="1"/>
          </p:cNvSpPr>
          <p:nvPr>
            <p:ph type="title" orient="vert"/>
          </p:nvPr>
        </p:nvSpPr>
        <p:spPr>
          <a:xfrm>
            <a:off x="7300913" y="301625"/>
            <a:ext cx="2265362" cy="584358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70B4124-6D02-4CA9-8161-44AD1A297876}"/>
              </a:ext>
            </a:extLst>
          </p:cNvPr>
          <p:cNvSpPr>
            <a:spLocks noGrp="1"/>
          </p:cNvSpPr>
          <p:nvPr>
            <p:ph type="body" orient="vert" idx="1"/>
          </p:nvPr>
        </p:nvSpPr>
        <p:spPr>
          <a:xfrm>
            <a:off x="503238" y="301625"/>
            <a:ext cx="6645275" cy="584358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9F8BEA8-1337-44DF-91BC-43B6FC577845}"/>
              </a:ext>
            </a:extLst>
          </p:cNvPr>
          <p:cNvSpPr>
            <a:spLocks noGrp="1"/>
          </p:cNvSpPr>
          <p:nvPr>
            <p:ph type="dt" idx="10"/>
          </p:nvPr>
        </p:nvSpPr>
        <p:spPr/>
        <p:txBody>
          <a:bodyPr/>
          <a:lstStyle>
            <a:lvl1pPr>
              <a:defRPr/>
            </a:lvl1pPr>
          </a:lstStyle>
          <a:p>
            <a:endParaRPr lang="en-GB" altLang="it-IT"/>
          </a:p>
        </p:txBody>
      </p:sp>
      <p:sp>
        <p:nvSpPr>
          <p:cNvPr id="5" name="Segnaposto piè di pagina 4">
            <a:extLst>
              <a:ext uri="{FF2B5EF4-FFF2-40B4-BE49-F238E27FC236}">
                <a16:creationId xmlns:a16="http://schemas.microsoft.com/office/drawing/2014/main" id="{F107CCD6-22E4-4E6C-B1C5-A8F84DB96BD3}"/>
              </a:ext>
            </a:extLst>
          </p:cNvPr>
          <p:cNvSpPr>
            <a:spLocks noGrp="1"/>
          </p:cNvSpPr>
          <p:nvPr>
            <p:ph type="ftr" idx="11"/>
          </p:nvPr>
        </p:nvSpPr>
        <p:spPr/>
        <p:txBody>
          <a:bodyPr/>
          <a:lstStyle>
            <a:lvl1pPr>
              <a:defRPr/>
            </a:lvl1pPr>
          </a:lstStyle>
          <a:p>
            <a:endParaRPr lang="en-GB" altLang="it-IT"/>
          </a:p>
        </p:txBody>
      </p:sp>
      <p:sp>
        <p:nvSpPr>
          <p:cNvPr id="6" name="Segnaposto numero diapositiva 5">
            <a:extLst>
              <a:ext uri="{FF2B5EF4-FFF2-40B4-BE49-F238E27FC236}">
                <a16:creationId xmlns:a16="http://schemas.microsoft.com/office/drawing/2014/main" id="{8835470C-3873-4668-8168-A2DC69CB4279}"/>
              </a:ext>
            </a:extLst>
          </p:cNvPr>
          <p:cNvSpPr>
            <a:spLocks noGrp="1"/>
          </p:cNvSpPr>
          <p:nvPr>
            <p:ph type="sldNum" idx="12"/>
          </p:nvPr>
        </p:nvSpPr>
        <p:spPr/>
        <p:txBody>
          <a:bodyPr/>
          <a:lstStyle>
            <a:lvl1pPr>
              <a:defRPr/>
            </a:lvl1pPr>
          </a:lstStyle>
          <a:p>
            <a:fld id="{CB5A697B-08D8-4632-9F6B-CE47D083632D}" type="slidenum">
              <a:rPr lang="en-GB" altLang="it-IT"/>
              <a:pPr/>
              <a:t>‹N›</a:t>
            </a:fld>
            <a:endParaRPr lang="en-GB" altLang="it-IT"/>
          </a:p>
        </p:txBody>
      </p:sp>
    </p:spTree>
    <p:extLst>
      <p:ext uri="{BB962C8B-B14F-4D97-AF65-F5344CB8AC3E}">
        <p14:creationId xmlns:p14="http://schemas.microsoft.com/office/powerpoint/2010/main" val="4294897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425EE9-638F-4EF5-B703-F9BC3BDB0394}"/>
              </a:ext>
            </a:extLst>
          </p:cNvPr>
          <p:cNvSpPr>
            <a:spLocks noGrp="1"/>
          </p:cNvSpPr>
          <p:nvPr>
            <p:ph type="title"/>
          </p:nvPr>
        </p:nvSpPr>
        <p:spPr>
          <a:xfrm>
            <a:off x="503238" y="301625"/>
            <a:ext cx="9063037" cy="1254125"/>
          </a:xfrm>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9320BE49-F88B-4124-A68F-809C192A9240}"/>
              </a:ext>
            </a:extLst>
          </p:cNvPr>
          <p:cNvSpPr>
            <a:spLocks noGrp="1"/>
          </p:cNvSpPr>
          <p:nvPr>
            <p:ph type="dt" idx="10"/>
          </p:nvPr>
        </p:nvSpPr>
        <p:spPr>
          <a:xfrm>
            <a:off x="503238" y="6886575"/>
            <a:ext cx="2339975" cy="512763"/>
          </a:xfrm>
        </p:spPr>
        <p:txBody>
          <a:bodyPr/>
          <a:lstStyle>
            <a:lvl1pPr>
              <a:defRPr/>
            </a:lvl1pPr>
          </a:lstStyle>
          <a:p>
            <a:endParaRPr lang="en-GB" altLang="it-IT"/>
          </a:p>
        </p:txBody>
      </p:sp>
      <p:sp>
        <p:nvSpPr>
          <p:cNvPr id="4" name="Segnaposto piè di pagina 3">
            <a:extLst>
              <a:ext uri="{FF2B5EF4-FFF2-40B4-BE49-F238E27FC236}">
                <a16:creationId xmlns:a16="http://schemas.microsoft.com/office/drawing/2014/main" id="{BC2A56EA-44C4-4990-80CC-BF94294D35FA}"/>
              </a:ext>
            </a:extLst>
          </p:cNvPr>
          <p:cNvSpPr>
            <a:spLocks noGrp="1"/>
          </p:cNvSpPr>
          <p:nvPr>
            <p:ph type="ftr" idx="11"/>
          </p:nvPr>
        </p:nvSpPr>
        <p:spPr>
          <a:xfrm>
            <a:off x="3448050" y="6886575"/>
            <a:ext cx="3187700" cy="512763"/>
          </a:xfrm>
        </p:spPr>
        <p:txBody>
          <a:bodyPr/>
          <a:lstStyle>
            <a:lvl1pPr>
              <a:defRPr/>
            </a:lvl1pPr>
          </a:lstStyle>
          <a:p>
            <a:endParaRPr lang="en-GB" altLang="it-IT"/>
          </a:p>
        </p:txBody>
      </p:sp>
      <p:sp>
        <p:nvSpPr>
          <p:cNvPr id="5" name="Segnaposto numero diapositiva 4">
            <a:extLst>
              <a:ext uri="{FF2B5EF4-FFF2-40B4-BE49-F238E27FC236}">
                <a16:creationId xmlns:a16="http://schemas.microsoft.com/office/drawing/2014/main" id="{A241CF24-D46B-48F1-A0D5-1E558ACD9443}"/>
              </a:ext>
            </a:extLst>
          </p:cNvPr>
          <p:cNvSpPr>
            <a:spLocks noGrp="1"/>
          </p:cNvSpPr>
          <p:nvPr>
            <p:ph type="sldNum" idx="12"/>
          </p:nvPr>
        </p:nvSpPr>
        <p:spPr>
          <a:xfrm>
            <a:off x="7227888" y="6886575"/>
            <a:ext cx="2339975" cy="512763"/>
          </a:xfrm>
        </p:spPr>
        <p:txBody>
          <a:bodyPr/>
          <a:lstStyle>
            <a:lvl1pPr>
              <a:defRPr/>
            </a:lvl1pPr>
          </a:lstStyle>
          <a:p>
            <a:fld id="{3AC14DA4-E587-4D25-9E87-7CE8BEBD971A}" type="slidenum">
              <a:rPr lang="en-GB" altLang="it-IT"/>
              <a:pPr/>
              <a:t>‹N›</a:t>
            </a:fld>
            <a:endParaRPr lang="en-GB" altLang="it-IT"/>
          </a:p>
        </p:txBody>
      </p:sp>
    </p:spTree>
    <p:extLst>
      <p:ext uri="{BB962C8B-B14F-4D97-AF65-F5344CB8AC3E}">
        <p14:creationId xmlns:p14="http://schemas.microsoft.com/office/powerpoint/2010/main" val="1487544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8B5EAE-268D-47EC-92E8-4C2FAB3CF76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25B151B-54BD-4112-B4E7-2D022F39DDB7}"/>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1416124-D17A-4B76-9F17-1B024F189F9C}"/>
              </a:ext>
            </a:extLst>
          </p:cNvPr>
          <p:cNvSpPr>
            <a:spLocks noGrp="1"/>
          </p:cNvSpPr>
          <p:nvPr>
            <p:ph type="dt" idx="10"/>
          </p:nvPr>
        </p:nvSpPr>
        <p:spPr/>
        <p:txBody>
          <a:bodyPr/>
          <a:lstStyle>
            <a:lvl1pPr>
              <a:defRPr/>
            </a:lvl1pPr>
          </a:lstStyle>
          <a:p>
            <a:endParaRPr lang="en-GB" altLang="it-IT"/>
          </a:p>
        </p:txBody>
      </p:sp>
      <p:sp>
        <p:nvSpPr>
          <p:cNvPr id="5" name="Segnaposto piè di pagina 4">
            <a:extLst>
              <a:ext uri="{FF2B5EF4-FFF2-40B4-BE49-F238E27FC236}">
                <a16:creationId xmlns:a16="http://schemas.microsoft.com/office/drawing/2014/main" id="{2C47F11A-02EF-4768-8C14-C6A89D25BB46}"/>
              </a:ext>
            </a:extLst>
          </p:cNvPr>
          <p:cNvSpPr>
            <a:spLocks noGrp="1"/>
          </p:cNvSpPr>
          <p:nvPr>
            <p:ph type="ftr" idx="11"/>
          </p:nvPr>
        </p:nvSpPr>
        <p:spPr/>
        <p:txBody>
          <a:bodyPr/>
          <a:lstStyle>
            <a:lvl1pPr>
              <a:defRPr/>
            </a:lvl1pPr>
          </a:lstStyle>
          <a:p>
            <a:endParaRPr lang="en-GB" altLang="it-IT"/>
          </a:p>
        </p:txBody>
      </p:sp>
      <p:sp>
        <p:nvSpPr>
          <p:cNvPr id="6" name="Segnaposto numero diapositiva 5">
            <a:extLst>
              <a:ext uri="{FF2B5EF4-FFF2-40B4-BE49-F238E27FC236}">
                <a16:creationId xmlns:a16="http://schemas.microsoft.com/office/drawing/2014/main" id="{9F713343-8D54-43FE-91CA-0677A43AB5AD}"/>
              </a:ext>
            </a:extLst>
          </p:cNvPr>
          <p:cNvSpPr>
            <a:spLocks noGrp="1"/>
          </p:cNvSpPr>
          <p:nvPr>
            <p:ph type="sldNum" idx="12"/>
          </p:nvPr>
        </p:nvSpPr>
        <p:spPr/>
        <p:txBody>
          <a:bodyPr/>
          <a:lstStyle>
            <a:lvl1pPr>
              <a:defRPr/>
            </a:lvl1pPr>
          </a:lstStyle>
          <a:p>
            <a:fld id="{B842F136-A61C-41F9-8C75-E581BB88F50F}" type="slidenum">
              <a:rPr lang="en-GB" altLang="it-IT"/>
              <a:pPr/>
              <a:t>‹N›</a:t>
            </a:fld>
            <a:endParaRPr lang="en-GB" altLang="it-IT"/>
          </a:p>
        </p:txBody>
      </p:sp>
    </p:spTree>
    <p:extLst>
      <p:ext uri="{BB962C8B-B14F-4D97-AF65-F5344CB8AC3E}">
        <p14:creationId xmlns:p14="http://schemas.microsoft.com/office/powerpoint/2010/main" val="973777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418325-7D4C-48B2-86EE-6F769631D4D0}"/>
              </a:ext>
            </a:extLst>
          </p:cNvPr>
          <p:cNvSpPr>
            <a:spLocks noGrp="1"/>
          </p:cNvSpPr>
          <p:nvPr>
            <p:ph type="title"/>
          </p:nvPr>
        </p:nvSpPr>
        <p:spPr>
          <a:xfrm>
            <a:off x="687388" y="1884363"/>
            <a:ext cx="8694737" cy="31448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33C71DAF-92DB-4C4C-A17D-2382E8FAD392}"/>
              </a:ext>
            </a:extLst>
          </p:cNvPr>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60919A48-7C23-43B7-BDD2-88089FD2DC18}"/>
              </a:ext>
            </a:extLst>
          </p:cNvPr>
          <p:cNvSpPr>
            <a:spLocks noGrp="1"/>
          </p:cNvSpPr>
          <p:nvPr>
            <p:ph type="dt" idx="10"/>
          </p:nvPr>
        </p:nvSpPr>
        <p:spPr/>
        <p:txBody>
          <a:bodyPr/>
          <a:lstStyle>
            <a:lvl1pPr>
              <a:defRPr/>
            </a:lvl1pPr>
          </a:lstStyle>
          <a:p>
            <a:endParaRPr lang="en-GB" altLang="it-IT"/>
          </a:p>
        </p:txBody>
      </p:sp>
      <p:sp>
        <p:nvSpPr>
          <p:cNvPr id="5" name="Segnaposto piè di pagina 4">
            <a:extLst>
              <a:ext uri="{FF2B5EF4-FFF2-40B4-BE49-F238E27FC236}">
                <a16:creationId xmlns:a16="http://schemas.microsoft.com/office/drawing/2014/main" id="{000B43C7-7C50-4BC5-B9A4-2F013D6BAE5D}"/>
              </a:ext>
            </a:extLst>
          </p:cNvPr>
          <p:cNvSpPr>
            <a:spLocks noGrp="1"/>
          </p:cNvSpPr>
          <p:nvPr>
            <p:ph type="ftr" idx="11"/>
          </p:nvPr>
        </p:nvSpPr>
        <p:spPr/>
        <p:txBody>
          <a:bodyPr/>
          <a:lstStyle>
            <a:lvl1pPr>
              <a:defRPr/>
            </a:lvl1pPr>
          </a:lstStyle>
          <a:p>
            <a:endParaRPr lang="en-GB" altLang="it-IT"/>
          </a:p>
        </p:txBody>
      </p:sp>
      <p:sp>
        <p:nvSpPr>
          <p:cNvPr id="6" name="Segnaposto numero diapositiva 5">
            <a:extLst>
              <a:ext uri="{FF2B5EF4-FFF2-40B4-BE49-F238E27FC236}">
                <a16:creationId xmlns:a16="http://schemas.microsoft.com/office/drawing/2014/main" id="{0992EF5B-FF1A-4D39-A8A7-3E7423C7DDFE}"/>
              </a:ext>
            </a:extLst>
          </p:cNvPr>
          <p:cNvSpPr>
            <a:spLocks noGrp="1"/>
          </p:cNvSpPr>
          <p:nvPr>
            <p:ph type="sldNum" idx="12"/>
          </p:nvPr>
        </p:nvSpPr>
        <p:spPr/>
        <p:txBody>
          <a:bodyPr/>
          <a:lstStyle>
            <a:lvl1pPr>
              <a:defRPr/>
            </a:lvl1pPr>
          </a:lstStyle>
          <a:p>
            <a:fld id="{BB6C4BB5-006E-47BC-87BE-E8B4EC611B6D}" type="slidenum">
              <a:rPr lang="en-GB" altLang="it-IT"/>
              <a:pPr/>
              <a:t>‹N›</a:t>
            </a:fld>
            <a:endParaRPr lang="en-GB" altLang="it-IT"/>
          </a:p>
        </p:txBody>
      </p:sp>
    </p:spTree>
    <p:extLst>
      <p:ext uri="{BB962C8B-B14F-4D97-AF65-F5344CB8AC3E}">
        <p14:creationId xmlns:p14="http://schemas.microsoft.com/office/powerpoint/2010/main" val="3419130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55A470-9445-4246-A6ED-666C7A028C9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44D43AA-4002-4B88-8B72-F5936D941B33}"/>
              </a:ext>
            </a:extLst>
          </p:cNvPr>
          <p:cNvSpPr>
            <a:spLocks noGrp="1"/>
          </p:cNvSpPr>
          <p:nvPr>
            <p:ph sz="half" idx="1"/>
          </p:nvPr>
        </p:nvSpPr>
        <p:spPr>
          <a:xfrm>
            <a:off x="503238" y="1768475"/>
            <a:ext cx="4454525" cy="43767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9665BDB5-212F-4273-A448-85B25FF06846}"/>
              </a:ext>
            </a:extLst>
          </p:cNvPr>
          <p:cNvSpPr>
            <a:spLocks noGrp="1"/>
          </p:cNvSpPr>
          <p:nvPr>
            <p:ph sz="half" idx="2"/>
          </p:nvPr>
        </p:nvSpPr>
        <p:spPr>
          <a:xfrm>
            <a:off x="5110163" y="1768475"/>
            <a:ext cx="4456112" cy="43767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AD77EDA5-525E-434E-87F7-6BCFEA444D10}"/>
              </a:ext>
            </a:extLst>
          </p:cNvPr>
          <p:cNvSpPr>
            <a:spLocks noGrp="1"/>
          </p:cNvSpPr>
          <p:nvPr>
            <p:ph type="dt" idx="10"/>
          </p:nvPr>
        </p:nvSpPr>
        <p:spPr/>
        <p:txBody>
          <a:bodyPr/>
          <a:lstStyle>
            <a:lvl1pPr>
              <a:defRPr/>
            </a:lvl1pPr>
          </a:lstStyle>
          <a:p>
            <a:endParaRPr lang="en-GB" altLang="it-IT"/>
          </a:p>
        </p:txBody>
      </p:sp>
      <p:sp>
        <p:nvSpPr>
          <p:cNvPr id="6" name="Segnaposto piè di pagina 5">
            <a:extLst>
              <a:ext uri="{FF2B5EF4-FFF2-40B4-BE49-F238E27FC236}">
                <a16:creationId xmlns:a16="http://schemas.microsoft.com/office/drawing/2014/main" id="{65E9B018-3253-4D39-A933-7458F071D898}"/>
              </a:ext>
            </a:extLst>
          </p:cNvPr>
          <p:cNvSpPr>
            <a:spLocks noGrp="1"/>
          </p:cNvSpPr>
          <p:nvPr>
            <p:ph type="ftr" idx="11"/>
          </p:nvPr>
        </p:nvSpPr>
        <p:spPr/>
        <p:txBody>
          <a:bodyPr/>
          <a:lstStyle>
            <a:lvl1pPr>
              <a:defRPr/>
            </a:lvl1pPr>
          </a:lstStyle>
          <a:p>
            <a:endParaRPr lang="en-GB" altLang="it-IT"/>
          </a:p>
        </p:txBody>
      </p:sp>
      <p:sp>
        <p:nvSpPr>
          <p:cNvPr id="7" name="Segnaposto numero diapositiva 6">
            <a:extLst>
              <a:ext uri="{FF2B5EF4-FFF2-40B4-BE49-F238E27FC236}">
                <a16:creationId xmlns:a16="http://schemas.microsoft.com/office/drawing/2014/main" id="{260D4092-459F-4BEF-BA54-986D70E45B4A}"/>
              </a:ext>
            </a:extLst>
          </p:cNvPr>
          <p:cNvSpPr>
            <a:spLocks noGrp="1"/>
          </p:cNvSpPr>
          <p:nvPr>
            <p:ph type="sldNum" idx="12"/>
          </p:nvPr>
        </p:nvSpPr>
        <p:spPr/>
        <p:txBody>
          <a:bodyPr/>
          <a:lstStyle>
            <a:lvl1pPr>
              <a:defRPr/>
            </a:lvl1pPr>
          </a:lstStyle>
          <a:p>
            <a:fld id="{FD850648-F1C7-44CF-85CD-AFB839D6B8AB}" type="slidenum">
              <a:rPr lang="en-GB" altLang="it-IT"/>
              <a:pPr/>
              <a:t>‹N›</a:t>
            </a:fld>
            <a:endParaRPr lang="en-GB" altLang="it-IT"/>
          </a:p>
        </p:txBody>
      </p:sp>
    </p:spTree>
    <p:extLst>
      <p:ext uri="{BB962C8B-B14F-4D97-AF65-F5344CB8AC3E}">
        <p14:creationId xmlns:p14="http://schemas.microsoft.com/office/powerpoint/2010/main" val="2550836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A02C47-2C87-4BF7-AE56-2BED392A290A}"/>
              </a:ext>
            </a:extLst>
          </p:cNvPr>
          <p:cNvSpPr>
            <a:spLocks noGrp="1"/>
          </p:cNvSpPr>
          <p:nvPr>
            <p:ph type="title"/>
          </p:nvPr>
        </p:nvSpPr>
        <p:spPr>
          <a:xfrm>
            <a:off x="693738" y="403225"/>
            <a:ext cx="8694737" cy="1460500"/>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26E3D78D-35CC-4DDA-9862-44FBB65BCB51}"/>
              </a:ext>
            </a:extLst>
          </p:cNvPr>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F3A5EAD8-931B-4E36-87DF-23362298963E}"/>
              </a:ext>
            </a:extLst>
          </p:cNvPr>
          <p:cNvSpPr>
            <a:spLocks noGrp="1"/>
          </p:cNvSpPr>
          <p:nvPr>
            <p:ph sz="half" idx="2"/>
          </p:nvPr>
        </p:nvSpPr>
        <p:spPr>
          <a:xfrm>
            <a:off x="693738" y="2760663"/>
            <a:ext cx="4265612" cy="406241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BB6A4660-F6CE-4E06-AFC5-D2504214B4DF}"/>
              </a:ext>
            </a:extLst>
          </p:cNvPr>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FCF9F915-CD43-42B6-BE6D-5801F460014E}"/>
              </a:ext>
            </a:extLst>
          </p:cNvPr>
          <p:cNvSpPr>
            <a:spLocks noGrp="1"/>
          </p:cNvSpPr>
          <p:nvPr>
            <p:ph sz="quarter" idx="4"/>
          </p:nvPr>
        </p:nvSpPr>
        <p:spPr>
          <a:xfrm>
            <a:off x="5103813" y="2760663"/>
            <a:ext cx="4284662" cy="406241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18DBA467-551E-4DA2-926B-FB75B3C00344}"/>
              </a:ext>
            </a:extLst>
          </p:cNvPr>
          <p:cNvSpPr>
            <a:spLocks noGrp="1"/>
          </p:cNvSpPr>
          <p:nvPr>
            <p:ph type="dt" idx="10"/>
          </p:nvPr>
        </p:nvSpPr>
        <p:spPr/>
        <p:txBody>
          <a:bodyPr/>
          <a:lstStyle>
            <a:lvl1pPr>
              <a:defRPr/>
            </a:lvl1pPr>
          </a:lstStyle>
          <a:p>
            <a:endParaRPr lang="en-GB" altLang="it-IT"/>
          </a:p>
        </p:txBody>
      </p:sp>
      <p:sp>
        <p:nvSpPr>
          <p:cNvPr id="8" name="Segnaposto piè di pagina 7">
            <a:extLst>
              <a:ext uri="{FF2B5EF4-FFF2-40B4-BE49-F238E27FC236}">
                <a16:creationId xmlns:a16="http://schemas.microsoft.com/office/drawing/2014/main" id="{0CDC668C-877B-479D-966B-D9A4AB9DE545}"/>
              </a:ext>
            </a:extLst>
          </p:cNvPr>
          <p:cNvSpPr>
            <a:spLocks noGrp="1"/>
          </p:cNvSpPr>
          <p:nvPr>
            <p:ph type="ftr" idx="11"/>
          </p:nvPr>
        </p:nvSpPr>
        <p:spPr/>
        <p:txBody>
          <a:bodyPr/>
          <a:lstStyle>
            <a:lvl1pPr>
              <a:defRPr/>
            </a:lvl1pPr>
          </a:lstStyle>
          <a:p>
            <a:endParaRPr lang="en-GB" altLang="it-IT"/>
          </a:p>
        </p:txBody>
      </p:sp>
      <p:sp>
        <p:nvSpPr>
          <p:cNvPr id="9" name="Segnaposto numero diapositiva 8">
            <a:extLst>
              <a:ext uri="{FF2B5EF4-FFF2-40B4-BE49-F238E27FC236}">
                <a16:creationId xmlns:a16="http://schemas.microsoft.com/office/drawing/2014/main" id="{090085BA-5934-447D-B002-78554A1E01F1}"/>
              </a:ext>
            </a:extLst>
          </p:cNvPr>
          <p:cNvSpPr>
            <a:spLocks noGrp="1"/>
          </p:cNvSpPr>
          <p:nvPr>
            <p:ph type="sldNum" idx="12"/>
          </p:nvPr>
        </p:nvSpPr>
        <p:spPr/>
        <p:txBody>
          <a:bodyPr/>
          <a:lstStyle>
            <a:lvl1pPr>
              <a:defRPr/>
            </a:lvl1pPr>
          </a:lstStyle>
          <a:p>
            <a:fld id="{A9213DF4-DAE0-4DE9-8769-D07BABE80EA1}" type="slidenum">
              <a:rPr lang="en-GB" altLang="it-IT"/>
              <a:pPr/>
              <a:t>‹N›</a:t>
            </a:fld>
            <a:endParaRPr lang="en-GB" altLang="it-IT"/>
          </a:p>
        </p:txBody>
      </p:sp>
    </p:spTree>
    <p:extLst>
      <p:ext uri="{BB962C8B-B14F-4D97-AF65-F5344CB8AC3E}">
        <p14:creationId xmlns:p14="http://schemas.microsoft.com/office/powerpoint/2010/main" val="4225156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2B2119-3192-4735-A29E-7E0875E9D389}"/>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5B544B81-EF55-4701-8E3E-76F920EE845A}"/>
              </a:ext>
            </a:extLst>
          </p:cNvPr>
          <p:cNvSpPr>
            <a:spLocks noGrp="1"/>
          </p:cNvSpPr>
          <p:nvPr>
            <p:ph type="dt" idx="10"/>
          </p:nvPr>
        </p:nvSpPr>
        <p:spPr/>
        <p:txBody>
          <a:bodyPr/>
          <a:lstStyle>
            <a:lvl1pPr>
              <a:defRPr/>
            </a:lvl1pPr>
          </a:lstStyle>
          <a:p>
            <a:endParaRPr lang="en-GB" altLang="it-IT"/>
          </a:p>
        </p:txBody>
      </p:sp>
      <p:sp>
        <p:nvSpPr>
          <p:cNvPr id="4" name="Segnaposto piè di pagina 3">
            <a:extLst>
              <a:ext uri="{FF2B5EF4-FFF2-40B4-BE49-F238E27FC236}">
                <a16:creationId xmlns:a16="http://schemas.microsoft.com/office/drawing/2014/main" id="{2B0B7C01-460A-4EB3-9D93-787B4B7E2310}"/>
              </a:ext>
            </a:extLst>
          </p:cNvPr>
          <p:cNvSpPr>
            <a:spLocks noGrp="1"/>
          </p:cNvSpPr>
          <p:nvPr>
            <p:ph type="ftr" idx="11"/>
          </p:nvPr>
        </p:nvSpPr>
        <p:spPr/>
        <p:txBody>
          <a:bodyPr/>
          <a:lstStyle>
            <a:lvl1pPr>
              <a:defRPr/>
            </a:lvl1pPr>
          </a:lstStyle>
          <a:p>
            <a:endParaRPr lang="en-GB" altLang="it-IT"/>
          </a:p>
        </p:txBody>
      </p:sp>
      <p:sp>
        <p:nvSpPr>
          <p:cNvPr id="5" name="Segnaposto numero diapositiva 4">
            <a:extLst>
              <a:ext uri="{FF2B5EF4-FFF2-40B4-BE49-F238E27FC236}">
                <a16:creationId xmlns:a16="http://schemas.microsoft.com/office/drawing/2014/main" id="{D518C2AD-79C5-41D2-BCD1-078B19B68C2C}"/>
              </a:ext>
            </a:extLst>
          </p:cNvPr>
          <p:cNvSpPr>
            <a:spLocks noGrp="1"/>
          </p:cNvSpPr>
          <p:nvPr>
            <p:ph type="sldNum" idx="12"/>
          </p:nvPr>
        </p:nvSpPr>
        <p:spPr/>
        <p:txBody>
          <a:bodyPr/>
          <a:lstStyle>
            <a:lvl1pPr>
              <a:defRPr/>
            </a:lvl1pPr>
          </a:lstStyle>
          <a:p>
            <a:fld id="{C925466D-A427-4092-9489-9C8F5BB01D70}" type="slidenum">
              <a:rPr lang="en-GB" altLang="it-IT"/>
              <a:pPr/>
              <a:t>‹N›</a:t>
            </a:fld>
            <a:endParaRPr lang="en-GB" altLang="it-IT"/>
          </a:p>
        </p:txBody>
      </p:sp>
    </p:spTree>
    <p:extLst>
      <p:ext uri="{BB962C8B-B14F-4D97-AF65-F5344CB8AC3E}">
        <p14:creationId xmlns:p14="http://schemas.microsoft.com/office/powerpoint/2010/main" val="694764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1B16AAC3-9837-4FE1-956E-AD53277E8822}"/>
              </a:ext>
            </a:extLst>
          </p:cNvPr>
          <p:cNvSpPr>
            <a:spLocks noGrp="1"/>
          </p:cNvSpPr>
          <p:nvPr>
            <p:ph type="dt" idx="10"/>
          </p:nvPr>
        </p:nvSpPr>
        <p:spPr/>
        <p:txBody>
          <a:bodyPr/>
          <a:lstStyle>
            <a:lvl1pPr>
              <a:defRPr/>
            </a:lvl1pPr>
          </a:lstStyle>
          <a:p>
            <a:endParaRPr lang="en-GB" altLang="it-IT"/>
          </a:p>
        </p:txBody>
      </p:sp>
      <p:sp>
        <p:nvSpPr>
          <p:cNvPr id="3" name="Segnaposto piè di pagina 2">
            <a:extLst>
              <a:ext uri="{FF2B5EF4-FFF2-40B4-BE49-F238E27FC236}">
                <a16:creationId xmlns:a16="http://schemas.microsoft.com/office/drawing/2014/main" id="{FDA4468E-8779-42A0-93B7-002C555BC202}"/>
              </a:ext>
            </a:extLst>
          </p:cNvPr>
          <p:cNvSpPr>
            <a:spLocks noGrp="1"/>
          </p:cNvSpPr>
          <p:nvPr>
            <p:ph type="ftr" idx="11"/>
          </p:nvPr>
        </p:nvSpPr>
        <p:spPr/>
        <p:txBody>
          <a:bodyPr/>
          <a:lstStyle>
            <a:lvl1pPr>
              <a:defRPr/>
            </a:lvl1pPr>
          </a:lstStyle>
          <a:p>
            <a:endParaRPr lang="en-GB" altLang="it-IT"/>
          </a:p>
        </p:txBody>
      </p:sp>
      <p:sp>
        <p:nvSpPr>
          <p:cNvPr id="4" name="Segnaposto numero diapositiva 3">
            <a:extLst>
              <a:ext uri="{FF2B5EF4-FFF2-40B4-BE49-F238E27FC236}">
                <a16:creationId xmlns:a16="http://schemas.microsoft.com/office/drawing/2014/main" id="{7348B51F-D9A0-4772-A9BB-3B082D6F3658}"/>
              </a:ext>
            </a:extLst>
          </p:cNvPr>
          <p:cNvSpPr>
            <a:spLocks noGrp="1"/>
          </p:cNvSpPr>
          <p:nvPr>
            <p:ph type="sldNum" idx="12"/>
          </p:nvPr>
        </p:nvSpPr>
        <p:spPr/>
        <p:txBody>
          <a:bodyPr/>
          <a:lstStyle>
            <a:lvl1pPr>
              <a:defRPr/>
            </a:lvl1pPr>
          </a:lstStyle>
          <a:p>
            <a:fld id="{6180C4DB-83B8-4931-9591-FF3E22353ABD}" type="slidenum">
              <a:rPr lang="en-GB" altLang="it-IT"/>
              <a:pPr/>
              <a:t>‹N›</a:t>
            </a:fld>
            <a:endParaRPr lang="en-GB" altLang="it-IT"/>
          </a:p>
        </p:txBody>
      </p:sp>
    </p:spTree>
    <p:extLst>
      <p:ext uri="{BB962C8B-B14F-4D97-AF65-F5344CB8AC3E}">
        <p14:creationId xmlns:p14="http://schemas.microsoft.com/office/powerpoint/2010/main" val="278029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F74151-B90E-4F35-ABE3-C5BE7931C7CA}"/>
              </a:ext>
            </a:extLst>
          </p:cNvPr>
          <p:cNvSpPr>
            <a:spLocks noGrp="1"/>
          </p:cNvSpPr>
          <p:nvPr>
            <p:ph type="title"/>
          </p:nvPr>
        </p:nvSpPr>
        <p:spPr>
          <a:xfrm>
            <a:off x="693738" y="503238"/>
            <a:ext cx="3251200" cy="17653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D454BD7-6FCC-4A68-BFE9-D527BE8B5184}"/>
              </a:ext>
            </a:extLst>
          </p:cNvPr>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39664F18-1AEC-414C-8020-3082C9123E6F}"/>
              </a:ext>
            </a:extLst>
          </p:cNvPr>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F232FA2-C445-4B37-8138-D1E161309526}"/>
              </a:ext>
            </a:extLst>
          </p:cNvPr>
          <p:cNvSpPr>
            <a:spLocks noGrp="1"/>
          </p:cNvSpPr>
          <p:nvPr>
            <p:ph type="dt" idx="10"/>
          </p:nvPr>
        </p:nvSpPr>
        <p:spPr/>
        <p:txBody>
          <a:bodyPr/>
          <a:lstStyle>
            <a:lvl1pPr>
              <a:defRPr/>
            </a:lvl1pPr>
          </a:lstStyle>
          <a:p>
            <a:endParaRPr lang="en-GB" altLang="it-IT"/>
          </a:p>
        </p:txBody>
      </p:sp>
      <p:sp>
        <p:nvSpPr>
          <p:cNvPr id="6" name="Segnaposto piè di pagina 5">
            <a:extLst>
              <a:ext uri="{FF2B5EF4-FFF2-40B4-BE49-F238E27FC236}">
                <a16:creationId xmlns:a16="http://schemas.microsoft.com/office/drawing/2014/main" id="{D7034005-4229-4333-AFC7-306741F245B1}"/>
              </a:ext>
            </a:extLst>
          </p:cNvPr>
          <p:cNvSpPr>
            <a:spLocks noGrp="1"/>
          </p:cNvSpPr>
          <p:nvPr>
            <p:ph type="ftr" idx="11"/>
          </p:nvPr>
        </p:nvSpPr>
        <p:spPr/>
        <p:txBody>
          <a:bodyPr/>
          <a:lstStyle>
            <a:lvl1pPr>
              <a:defRPr/>
            </a:lvl1pPr>
          </a:lstStyle>
          <a:p>
            <a:endParaRPr lang="en-GB" altLang="it-IT"/>
          </a:p>
        </p:txBody>
      </p:sp>
      <p:sp>
        <p:nvSpPr>
          <p:cNvPr id="7" name="Segnaposto numero diapositiva 6">
            <a:extLst>
              <a:ext uri="{FF2B5EF4-FFF2-40B4-BE49-F238E27FC236}">
                <a16:creationId xmlns:a16="http://schemas.microsoft.com/office/drawing/2014/main" id="{2D4DCF44-97A9-4CA9-810A-B7C72F2BD23F}"/>
              </a:ext>
            </a:extLst>
          </p:cNvPr>
          <p:cNvSpPr>
            <a:spLocks noGrp="1"/>
          </p:cNvSpPr>
          <p:nvPr>
            <p:ph type="sldNum" idx="12"/>
          </p:nvPr>
        </p:nvSpPr>
        <p:spPr/>
        <p:txBody>
          <a:bodyPr/>
          <a:lstStyle>
            <a:lvl1pPr>
              <a:defRPr/>
            </a:lvl1pPr>
          </a:lstStyle>
          <a:p>
            <a:fld id="{8473E29F-54F1-418A-8032-6086BA4706BC}" type="slidenum">
              <a:rPr lang="en-GB" altLang="it-IT"/>
              <a:pPr/>
              <a:t>‹N›</a:t>
            </a:fld>
            <a:endParaRPr lang="en-GB" altLang="it-IT"/>
          </a:p>
        </p:txBody>
      </p:sp>
    </p:spTree>
    <p:extLst>
      <p:ext uri="{BB962C8B-B14F-4D97-AF65-F5344CB8AC3E}">
        <p14:creationId xmlns:p14="http://schemas.microsoft.com/office/powerpoint/2010/main" val="3150615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73A541-5612-49BA-AEB7-FAF82CB464A9}"/>
              </a:ext>
            </a:extLst>
          </p:cNvPr>
          <p:cNvSpPr>
            <a:spLocks noGrp="1"/>
          </p:cNvSpPr>
          <p:nvPr>
            <p:ph type="title"/>
          </p:nvPr>
        </p:nvSpPr>
        <p:spPr>
          <a:xfrm>
            <a:off x="693738" y="503238"/>
            <a:ext cx="3251200" cy="17653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7D72479B-AE62-47CA-8606-F6C1BA29F595}"/>
              </a:ext>
            </a:extLst>
          </p:cNvPr>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34FEC1CF-27CA-4FD8-93DB-D4913D17FFE4}"/>
              </a:ext>
            </a:extLst>
          </p:cNvPr>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042E834A-6E8B-4129-B546-7D9AE6DB9F11}"/>
              </a:ext>
            </a:extLst>
          </p:cNvPr>
          <p:cNvSpPr>
            <a:spLocks noGrp="1"/>
          </p:cNvSpPr>
          <p:nvPr>
            <p:ph type="dt" idx="10"/>
          </p:nvPr>
        </p:nvSpPr>
        <p:spPr/>
        <p:txBody>
          <a:bodyPr/>
          <a:lstStyle>
            <a:lvl1pPr>
              <a:defRPr/>
            </a:lvl1pPr>
          </a:lstStyle>
          <a:p>
            <a:endParaRPr lang="en-GB" altLang="it-IT"/>
          </a:p>
        </p:txBody>
      </p:sp>
      <p:sp>
        <p:nvSpPr>
          <p:cNvPr id="6" name="Segnaposto piè di pagina 5">
            <a:extLst>
              <a:ext uri="{FF2B5EF4-FFF2-40B4-BE49-F238E27FC236}">
                <a16:creationId xmlns:a16="http://schemas.microsoft.com/office/drawing/2014/main" id="{4CDD52DC-C358-4C61-9256-6B96990671B0}"/>
              </a:ext>
            </a:extLst>
          </p:cNvPr>
          <p:cNvSpPr>
            <a:spLocks noGrp="1"/>
          </p:cNvSpPr>
          <p:nvPr>
            <p:ph type="ftr" idx="11"/>
          </p:nvPr>
        </p:nvSpPr>
        <p:spPr/>
        <p:txBody>
          <a:bodyPr/>
          <a:lstStyle>
            <a:lvl1pPr>
              <a:defRPr/>
            </a:lvl1pPr>
          </a:lstStyle>
          <a:p>
            <a:endParaRPr lang="en-GB" altLang="it-IT"/>
          </a:p>
        </p:txBody>
      </p:sp>
      <p:sp>
        <p:nvSpPr>
          <p:cNvPr id="7" name="Segnaposto numero diapositiva 6">
            <a:extLst>
              <a:ext uri="{FF2B5EF4-FFF2-40B4-BE49-F238E27FC236}">
                <a16:creationId xmlns:a16="http://schemas.microsoft.com/office/drawing/2014/main" id="{D5CCFD05-61CF-4B36-9EDC-231FE9B0D0BD}"/>
              </a:ext>
            </a:extLst>
          </p:cNvPr>
          <p:cNvSpPr>
            <a:spLocks noGrp="1"/>
          </p:cNvSpPr>
          <p:nvPr>
            <p:ph type="sldNum" idx="12"/>
          </p:nvPr>
        </p:nvSpPr>
        <p:spPr/>
        <p:txBody>
          <a:bodyPr/>
          <a:lstStyle>
            <a:lvl1pPr>
              <a:defRPr/>
            </a:lvl1pPr>
          </a:lstStyle>
          <a:p>
            <a:fld id="{52423366-0AEA-443D-A72C-E292A70E2C04}" type="slidenum">
              <a:rPr lang="en-GB" altLang="it-IT"/>
              <a:pPr/>
              <a:t>‹N›</a:t>
            </a:fld>
            <a:endParaRPr lang="en-GB" altLang="it-IT"/>
          </a:p>
        </p:txBody>
      </p:sp>
    </p:spTree>
    <p:extLst>
      <p:ext uri="{BB962C8B-B14F-4D97-AF65-F5344CB8AC3E}">
        <p14:creationId xmlns:p14="http://schemas.microsoft.com/office/powerpoint/2010/main" val="2694054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a:extLst>
              <a:ext uri="{FF2B5EF4-FFF2-40B4-BE49-F238E27FC236}">
                <a16:creationId xmlns:a16="http://schemas.microsoft.com/office/drawing/2014/main" id="{C616C572-E062-4841-930C-F84E7F82ED94}"/>
              </a:ext>
            </a:extLst>
          </p:cNvPr>
          <p:cNvSpPr>
            <a:spLocks noGrp="1" noChangeArrowheads="1"/>
          </p:cNvSpPr>
          <p:nvPr>
            <p:ph type="title"/>
          </p:nvPr>
        </p:nvSpPr>
        <p:spPr bwMode="auto">
          <a:xfrm>
            <a:off x="503238" y="301625"/>
            <a:ext cx="9063037" cy="1254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it-IT"/>
              <a:t>Fai clic per modificare il formato del testo del titolo</a:t>
            </a:r>
          </a:p>
        </p:txBody>
      </p:sp>
      <p:sp>
        <p:nvSpPr>
          <p:cNvPr id="1026" name="Rectangle 2">
            <a:extLst>
              <a:ext uri="{FF2B5EF4-FFF2-40B4-BE49-F238E27FC236}">
                <a16:creationId xmlns:a16="http://schemas.microsoft.com/office/drawing/2014/main" id="{8442B901-5541-43D9-9694-309B8931843F}"/>
              </a:ext>
            </a:extLst>
          </p:cNvPr>
          <p:cNvSpPr>
            <a:spLocks noGrp="1" noChangeArrowheads="1"/>
          </p:cNvSpPr>
          <p:nvPr>
            <p:ph type="body" idx="1"/>
          </p:nvPr>
        </p:nvSpPr>
        <p:spPr bwMode="auto">
          <a:xfrm>
            <a:off x="503238" y="1768475"/>
            <a:ext cx="9063037" cy="4376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440" rIns="0" bIns="0" numCol="1" anchor="t" anchorCtr="0" compatLnSpc="1">
            <a:prstTxWarp prst="textNoShape">
              <a:avLst/>
            </a:prstTxWarp>
          </a:bodyPr>
          <a:lstStyle/>
          <a:p>
            <a:pPr lvl="0"/>
            <a:r>
              <a:rPr lang="en-GB" altLang="it-IT"/>
              <a:t>Fai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p:txBody>
      </p:sp>
      <p:sp>
        <p:nvSpPr>
          <p:cNvPr id="1027" name="Rectangle 3">
            <a:extLst>
              <a:ext uri="{FF2B5EF4-FFF2-40B4-BE49-F238E27FC236}">
                <a16:creationId xmlns:a16="http://schemas.microsoft.com/office/drawing/2014/main" id="{74D60A1F-D730-425F-977E-F9948BA06153}"/>
              </a:ext>
            </a:extLst>
          </p:cNvPr>
          <p:cNvSpPr>
            <a:spLocks noGrp="1" noChangeArrowheads="1"/>
          </p:cNvSpPr>
          <p:nvPr>
            <p:ph type="dt"/>
          </p:nvPr>
        </p:nvSpPr>
        <p:spPr bwMode="auto">
          <a:xfrm>
            <a:off x="503238" y="6886575"/>
            <a:ext cx="2339975" cy="51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cs typeface="Segoe UI" panose="020B0502040204020203" pitchFamily="34" charset="0"/>
              </a:defRPr>
            </a:lvl1pPr>
          </a:lstStyle>
          <a:p>
            <a:endParaRPr lang="en-GB" altLang="it-IT"/>
          </a:p>
        </p:txBody>
      </p:sp>
      <p:sp>
        <p:nvSpPr>
          <p:cNvPr id="1028" name="Rectangle 4">
            <a:extLst>
              <a:ext uri="{FF2B5EF4-FFF2-40B4-BE49-F238E27FC236}">
                <a16:creationId xmlns:a16="http://schemas.microsoft.com/office/drawing/2014/main" id="{3BEF2C55-BD15-4B43-B1D2-411135C6F1BB}"/>
              </a:ext>
            </a:extLst>
          </p:cNvPr>
          <p:cNvSpPr>
            <a:spLocks noGrp="1" noChangeArrowheads="1"/>
          </p:cNvSpPr>
          <p:nvPr>
            <p:ph type="ftr"/>
          </p:nvPr>
        </p:nvSpPr>
        <p:spPr bwMode="auto">
          <a:xfrm>
            <a:off x="3448050" y="6886575"/>
            <a:ext cx="3187700" cy="51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cs typeface="Segoe UI" panose="020B0502040204020203" pitchFamily="34" charset="0"/>
              </a:defRPr>
            </a:lvl1pPr>
          </a:lstStyle>
          <a:p>
            <a:endParaRPr lang="en-GB" altLang="it-IT"/>
          </a:p>
        </p:txBody>
      </p:sp>
      <p:sp>
        <p:nvSpPr>
          <p:cNvPr id="1029" name="Rectangle 5">
            <a:extLst>
              <a:ext uri="{FF2B5EF4-FFF2-40B4-BE49-F238E27FC236}">
                <a16:creationId xmlns:a16="http://schemas.microsoft.com/office/drawing/2014/main" id="{5D6776D4-6AAB-44BB-A484-8F46FFEFF5EA}"/>
              </a:ext>
            </a:extLst>
          </p:cNvPr>
          <p:cNvSpPr>
            <a:spLocks noGrp="1" noChangeArrowheads="1"/>
          </p:cNvSpPr>
          <p:nvPr>
            <p:ph type="sldNum"/>
          </p:nvPr>
        </p:nvSpPr>
        <p:spPr bwMode="auto">
          <a:xfrm>
            <a:off x="7227888" y="6886575"/>
            <a:ext cx="2339975" cy="51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cs typeface="Segoe UI" panose="020B0502040204020203" pitchFamily="34" charset="0"/>
              </a:defRPr>
            </a:lvl1pPr>
          </a:lstStyle>
          <a:p>
            <a:fld id="{88CB253A-74A3-4FC9-82C6-E0A393D20F16}" type="slidenum">
              <a:rPr lang="en-GB" altLang="it-IT"/>
              <a:pPr/>
              <a:t>‹N›</a:t>
            </a:fld>
            <a:endParaRPr lang="en-GB"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9pPr>
    </p:titleStyle>
    <p:bodyStyle>
      <a:lvl1pPr marL="342900" indent="-342900" algn="l" defTabSz="449263" rtl="0" fontAlgn="base" hangingPunct="0">
        <a:lnSpc>
          <a:spcPct val="93000"/>
        </a:lnSpc>
        <a:spcBef>
          <a:spcPts val="1425"/>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fontAlgn="base" hangingPunct="0">
        <a:lnSpc>
          <a:spcPct val="93000"/>
        </a:lnSpc>
        <a:spcBef>
          <a:spcPts val="1138"/>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fontAlgn="base" hangingPunct="0">
        <a:lnSpc>
          <a:spcPct val="93000"/>
        </a:lnSpc>
        <a:spcBef>
          <a:spcPts val="85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fontAlgn="base" hangingPunct="0">
        <a:lnSpc>
          <a:spcPct val="93000"/>
        </a:lnSpc>
        <a:spcBef>
          <a:spcPts val="575"/>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fontAlgn="base" hangingPunct="0">
        <a:lnSpc>
          <a:spcPct val="93000"/>
        </a:lnSpc>
        <a:spcBef>
          <a:spcPts val="288"/>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notesSlide" Target="../notesSlides/notesSlide3.xml"/><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085" name="Picture 13" descr="Immagine">
            <a:extLst>
              <a:ext uri="{FF2B5EF4-FFF2-40B4-BE49-F238E27FC236}">
                <a16:creationId xmlns:a16="http://schemas.microsoft.com/office/drawing/2014/main" id="{72CCB9B9-B72E-4E6F-8481-B8D5CFE865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0" y="1098550"/>
            <a:ext cx="8280400" cy="6210300"/>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a:extLst>
              <a:ext uri="{FF2B5EF4-FFF2-40B4-BE49-F238E27FC236}">
                <a16:creationId xmlns:a16="http://schemas.microsoft.com/office/drawing/2014/main" id="{49994855-04A9-41B0-8582-1C24382F2AA9}"/>
              </a:ext>
            </a:extLst>
          </p:cNvPr>
          <p:cNvSpPr>
            <a:spLocks noGrp="1" noChangeArrowheads="1"/>
          </p:cNvSpPr>
          <p:nvPr>
            <p:ph type="subTitle"/>
          </p:nvPr>
        </p:nvSpPr>
        <p:spPr>
          <a:xfrm>
            <a:off x="577850" y="3927475"/>
            <a:ext cx="9070975" cy="1257300"/>
          </a:xfrm>
          <a:ln/>
          <a:extLst>
            <a:ext uri="{91240B29-F687-4F45-9708-019B960494DF}">
              <a14:hiddenLine xmlns:a14="http://schemas.microsoft.com/office/drawing/2010/main" w="9525" cap="flat">
                <a:solidFill>
                  <a:srgbClr val="3465A4"/>
                </a:solidFill>
                <a:round/>
                <a:headEnd/>
                <a:tailEnd/>
              </a14:hiddenLine>
            </a:ext>
          </a:extLst>
        </p:spPr>
        <p:txBody>
          <a:bodyPr tIns="28440"/>
          <a:lstStyle/>
          <a:p>
            <a:pPr>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it-IT" altLang="it-IT" sz="4000" b="1" dirty="0" err="1">
                <a:solidFill>
                  <a:srgbClr val="0000FF"/>
                </a:solidFill>
                <a:highlight>
                  <a:srgbClr val="C0C0C0"/>
                </a:highlight>
                <a:latin typeface="Times New Roman" panose="02020603050405020304" pitchFamily="18" charset="0"/>
                <a:cs typeface="Tahoma" panose="020B0604030504040204" pitchFamily="34" charset="0"/>
              </a:rPr>
              <a:t>Embroidery</a:t>
            </a:r>
            <a:r>
              <a:rPr lang="it-IT" altLang="it-IT" sz="4000" b="1" dirty="0">
                <a:solidFill>
                  <a:srgbClr val="0000FF"/>
                </a:solidFill>
                <a:highlight>
                  <a:srgbClr val="C0C0C0"/>
                </a:highlight>
                <a:latin typeface="Times New Roman" panose="02020603050405020304" pitchFamily="18" charset="0"/>
                <a:cs typeface="Tahoma" panose="020B0604030504040204" pitchFamily="34" charset="0"/>
              </a:rPr>
              <a:t> </a:t>
            </a:r>
            <a:r>
              <a:rPr lang="it-IT" altLang="it-IT" sz="4000" b="1" dirty="0" err="1">
                <a:solidFill>
                  <a:srgbClr val="0000FF"/>
                </a:solidFill>
                <a:highlight>
                  <a:srgbClr val="C0C0C0"/>
                </a:highlight>
                <a:latin typeface="Times New Roman" panose="02020603050405020304" pitchFamily="18" charset="0"/>
                <a:cs typeface="Tahoma" panose="020B0604030504040204" pitchFamily="34" charset="0"/>
              </a:rPr>
              <a:t>tradition</a:t>
            </a:r>
            <a:r>
              <a:rPr lang="it-IT" altLang="it-IT" sz="4000" b="1" dirty="0">
                <a:solidFill>
                  <a:srgbClr val="0000FF"/>
                </a:solidFill>
                <a:highlight>
                  <a:srgbClr val="C0C0C0"/>
                </a:highlight>
                <a:latin typeface="Times New Roman" panose="02020603050405020304" pitchFamily="18" charset="0"/>
                <a:cs typeface="Tahoma" panose="020B0604030504040204" pitchFamily="34" charset="0"/>
              </a:rPr>
              <a:t> and the cross </a:t>
            </a:r>
            <a:r>
              <a:rPr lang="it-IT" altLang="it-IT" sz="4000" b="1" dirty="0" err="1">
                <a:solidFill>
                  <a:srgbClr val="0000FF"/>
                </a:solidFill>
                <a:highlight>
                  <a:srgbClr val="C0C0C0"/>
                </a:highlight>
                <a:latin typeface="Times New Roman" panose="02020603050405020304" pitchFamily="18" charset="0"/>
                <a:cs typeface="Tahoma" panose="020B0604030504040204" pitchFamily="34" charset="0"/>
              </a:rPr>
              <a:t>stitch</a:t>
            </a:r>
            <a:endParaRPr lang="it-IT" altLang="it-IT" sz="4000" b="1" dirty="0">
              <a:solidFill>
                <a:srgbClr val="0000FF"/>
              </a:solidFill>
              <a:highlight>
                <a:srgbClr val="C0C0C0"/>
              </a:highlight>
              <a:latin typeface="Times New Roman" panose="02020603050405020304" pitchFamily="18" charset="0"/>
              <a:cs typeface="Tahoma" panose="020B0604030504040204" pitchFamily="34" charset="0"/>
            </a:endParaRPr>
          </a:p>
        </p:txBody>
      </p:sp>
      <p:grpSp>
        <p:nvGrpSpPr>
          <p:cNvPr id="3075" name="Group 3">
            <a:extLst>
              <a:ext uri="{FF2B5EF4-FFF2-40B4-BE49-F238E27FC236}">
                <a16:creationId xmlns:a16="http://schemas.microsoft.com/office/drawing/2014/main" id="{CEFF0617-4D7F-45AD-9F23-8215F31DB4E4}"/>
              </a:ext>
            </a:extLst>
          </p:cNvPr>
          <p:cNvGrpSpPr>
            <a:grpSpLocks/>
          </p:cNvGrpSpPr>
          <p:nvPr/>
        </p:nvGrpSpPr>
        <p:grpSpPr bwMode="auto">
          <a:xfrm>
            <a:off x="360363" y="117475"/>
            <a:ext cx="9640887" cy="968375"/>
            <a:chOff x="227" y="74"/>
            <a:chExt cx="6073" cy="610"/>
          </a:xfrm>
        </p:grpSpPr>
        <p:pic>
          <p:nvPicPr>
            <p:cNvPr id="3076" name="Picture 4">
              <a:extLst>
                <a:ext uri="{FF2B5EF4-FFF2-40B4-BE49-F238E27FC236}">
                  <a16:creationId xmlns:a16="http://schemas.microsoft.com/office/drawing/2014/main" id="{6E001F8D-5CB6-4F7D-831D-26C746AD80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3" y="85"/>
              <a:ext cx="2626" cy="5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3077" name="Group 5">
              <a:extLst>
                <a:ext uri="{FF2B5EF4-FFF2-40B4-BE49-F238E27FC236}">
                  <a16:creationId xmlns:a16="http://schemas.microsoft.com/office/drawing/2014/main" id="{50FD1D62-14C3-48BE-9F06-E23AFBB047F5}"/>
                </a:ext>
              </a:extLst>
            </p:cNvPr>
            <p:cNvGrpSpPr>
              <a:grpSpLocks/>
            </p:cNvGrpSpPr>
            <p:nvPr/>
          </p:nvGrpSpPr>
          <p:grpSpPr bwMode="auto">
            <a:xfrm>
              <a:off x="227" y="74"/>
              <a:ext cx="2059" cy="589"/>
              <a:chOff x="227" y="74"/>
              <a:chExt cx="2059" cy="589"/>
            </a:xfrm>
          </p:grpSpPr>
          <p:pic>
            <p:nvPicPr>
              <p:cNvPr id="3078" name="Picture 6">
                <a:extLst>
                  <a:ext uri="{FF2B5EF4-FFF2-40B4-BE49-F238E27FC236}">
                    <a16:creationId xmlns:a16="http://schemas.microsoft.com/office/drawing/2014/main" id="{726CF02D-4C27-41B4-B981-E24AFDC012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 y="74"/>
                <a:ext cx="395" cy="54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9" name="Picture 7">
                <a:extLst>
                  <a:ext uri="{FF2B5EF4-FFF2-40B4-BE49-F238E27FC236}">
                    <a16:creationId xmlns:a16="http://schemas.microsoft.com/office/drawing/2014/main" id="{77C770CA-E23B-4149-B4D9-72BA3750E1B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9" y="210"/>
                <a:ext cx="357" cy="40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80" name="Text Box 8">
                <a:extLst>
                  <a:ext uri="{FF2B5EF4-FFF2-40B4-BE49-F238E27FC236}">
                    <a16:creationId xmlns:a16="http://schemas.microsoft.com/office/drawing/2014/main" id="{BF186429-927D-4828-AED3-184988126257}"/>
                  </a:ext>
                </a:extLst>
              </p:cNvPr>
              <p:cNvSpPr txBox="1">
                <a:spLocks noChangeArrowheads="1"/>
              </p:cNvSpPr>
              <p:nvPr/>
            </p:nvSpPr>
            <p:spPr bwMode="auto">
              <a:xfrm>
                <a:off x="522" y="95"/>
                <a:ext cx="1493" cy="5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en-GB" altLang="it-IT" sz="1000">
                    <a:latin typeface="Times New Roman" panose="02020603050405020304" pitchFamily="18" charset="0"/>
                  </a:rPr>
                  <a:t>Istituto Comprensivo Statale </a:t>
                </a:r>
                <a:br>
                  <a:rPr lang="en-GB" altLang="it-IT" sz="1000">
                    <a:latin typeface="Times New Roman" panose="02020603050405020304" pitchFamily="18" charset="0"/>
                  </a:rPr>
                </a:br>
                <a:r>
                  <a:rPr lang="en-GB" altLang="it-IT" sz="1000">
                    <a:latin typeface="Times New Roman" panose="02020603050405020304" pitchFamily="18" charset="0"/>
                  </a:rPr>
                  <a:t>“ADELAIDE RISTORI“</a:t>
                </a:r>
                <a:br>
                  <a:rPr lang="en-GB" altLang="it-IT" sz="1000">
                    <a:latin typeface="Times New Roman" panose="02020603050405020304" pitchFamily="18" charset="0"/>
                  </a:rPr>
                </a:br>
                <a:r>
                  <a:rPr lang="en-GB" altLang="it-IT" sz="1000" i="1">
                    <a:latin typeface="Times New Roman" panose="02020603050405020304" pitchFamily="18" charset="0"/>
                    <a:cs typeface="Arial" panose="020B0604020202020204" pitchFamily="34" charset="0"/>
                  </a:rPr>
                  <a:t>Via L. D’Alagno, 16 - 80138 – Napoli</a:t>
                </a:r>
              </a:p>
            </p:txBody>
          </p:sp>
        </p:grpSp>
        <p:grpSp>
          <p:nvGrpSpPr>
            <p:cNvPr id="3081" name="Group 9">
              <a:extLst>
                <a:ext uri="{FF2B5EF4-FFF2-40B4-BE49-F238E27FC236}">
                  <a16:creationId xmlns:a16="http://schemas.microsoft.com/office/drawing/2014/main" id="{33BD7619-0754-4A19-A3DC-B0E0ED23D13E}"/>
                </a:ext>
              </a:extLst>
            </p:cNvPr>
            <p:cNvGrpSpPr>
              <a:grpSpLocks/>
            </p:cNvGrpSpPr>
            <p:nvPr/>
          </p:nvGrpSpPr>
          <p:grpSpPr bwMode="auto">
            <a:xfrm>
              <a:off x="2448" y="119"/>
              <a:ext cx="1786" cy="565"/>
              <a:chOff x="2448" y="119"/>
              <a:chExt cx="1786" cy="565"/>
            </a:xfrm>
          </p:grpSpPr>
          <p:pic>
            <p:nvPicPr>
              <p:cNvPr id="3082" name="Picture 10">
                <a:extLst>
                  <a:ext uri="{FF2B5EF4-FFF2-40B4-BE49-F238E27FC236}">
                    <a16:creationId xmlns:a16="http://schemas.microsoft.com/office/drawing/2014/main" id="{D18707F0-C68D-4E1B-9A79-61F2AD03A73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95" y="149"/>
                <a:ext cx="540" cy="50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83" name="Text Box 11">
                <a:extLst>
                  <a:ext uri="{FF2B5EF4-FFF2-40B4-BE49-F238E27FC236}">
                    <a16:creationId xmlns:a16="http://schemas.microsoft.com/office/drawing/2014/main" id="{5B68C3AF-C435-4410-9A2F-0D18C58AF207}"/>
                  </a:ext>
                </a:extLst>
              </p:cNvPr>
              <p:cNvSpPr txBox="1">
                <a:spLocks noChangeArrowheads="1"/>
              </p:cNvSpPr>
              <p:nvPr/>
            </p:nvSpPr>
            <p:spPr bwMode="auto">
              <a:xfrm>
                <a:off x="2448" y="119"/>
                <a:ext cx="1491" cy="5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en-GB" altLang="it-IT" sz="1600" b="1">
                    <a:latin typeface="Times New Roman" panose="02020603050405020304" pitchFamily="18" charset="0"/>
                  </a:rPr>
                  <a:t>United in diversity</a:t>
                </a:r>
                <a:br>
                  <a:rPr lang="en-GB" altLang="it-IT" sz="1000" b="1">
                    <a:latin typeface="Times New Roman" panose="02020603050405020304" pitchFamily="18" charset="0"/>
                  </a:rPr>
                </a:br>
                <a:r>
                  <a:rPr lang="en-GB" altLang="it-IT" sz="1000" i="1">
                    <a:latin typeface="Times New Roman" panose="02020603050405020304" pitchFamily="18" charset="0"/>
                    <a:cs typeface="Arial" panose="020B0604020202020204" pitchFamily="34" charset="0"/>
                  </a:rPr>
                  <a:t> 018-1-EL01-KA229-047809_4</a:t>
                </a:r>
              </a:p>
            </p:txBody>
          </p:sp>
        </p:gr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110" name="Picture 14" descr="Immagine_2">
            <a:extLst>
              <a:ext uri="{FF2B5EF4-FFF2-40B4-BE49-F238E27FC236}">
                <a16:creationId xmlns:a16="http://schemas.microsoft.com/office/drawing/2014/main" id="{1216E741-D64E-4A41-9E70-35ED6F2765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63" y="1493838"/>
            <a:ext cx="9331325" cy="5599112"/>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a:extLst>
              <a:ext uri="{FF2B5EF4-FFF2-40B4-BE49-F238E27FC236}">
                <a16:creationId xmlns:a16="http://schemas.microsoft.com/office/drawing/2014/main" id="{3DBC9EAE-BB2C-4891-8FD1-1AC0815A33E6}"/>
              </a:ext>
            </a:extLst>
          </p:cNvPr>
          <p:cNvSpPr>
            <a:spLocks noGrp="1" noChangeArrowheads="1"/>
          </p:cNvSpPr>
          <p:nvPr>
            <p:ph type="body"/>
          </p:nvPr>
        </p:nvSpPr>
        <p:spPr>
          <a:xfrm>
            <a:off x="503238" y="1763713"/>
            <a:ext cx="9070975" cy="4927600"/>
          </a:xfrm>
          <a:ln/>
          <a:extLst>
            <a:ext uri="{91240B29-F687-4F45-9708-019B960494DF}">
              <a14:hiddenLine xmlns:a14="http://schemas.microsoft.com/office/drawing/2010/main" w="9525" cap="flat">
                <a:solidFill>
                  <a:srgbClr val="3465A4"/>
                </a:solidFill>
                <a:round/>
                <a:headEnd/>
                <a:tailEnd/>
              </a14:hiddenLine>
            </a:ext>
          </a:extLst>
        </p:spPr>
        <p:txBody>
          <a:bodyPr tIns="23040" anchor="t"/>
          <a:lstStyle/>
          <a:p>
            <a:pPr>
              <a:spcBef>
                <a:spcPts val="1425"/>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n-GB" altLang="it-IT" sz="2600" dirty="0">
                <a:solidFill>
                  <a:srgbClr val="0000FF"/>
                </a:solidFill>
                <a:highlight>
                  <a:srgbClr val="C0C0C0"/>
                </a:highlight>
              </a:rPr>
              <a:t>In my school we learned how to make cross stitch. </a:t>
            </a:r>
          </a:p>
          <a:p>
            <a:pPr>
              <a:spcBef>
                <a:spcPts val="1425"/>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n-GB" altLang="it-IT" sz="2600" dirty="0">
                <a:solidFill>
                  <a:srgbClr val="0000FF"/>
                </a:solidFill>
                <a:highlight>
                  <a:srgbClr val="C0C0C0"/>
                </a:highlight>
              </a:rPr>
              <a:t>It is easy if you follow these instructions</a:t>
            </a:r>
            <a:r>
              <a:rPr lang="en-GB" altLang="it-IT" sz="3200" dirty="0">
                <a:solidFill>
                  <a:srgbClr val="0000FF"/>
                </a:solidFill>
                <a:highlight>
                  <a:srgbClr val="C0C0C0"/>
                </a:highlight>
              </a:rPr>
              <a:t>.</a:t>
            </a:r>
          </a:p>
          <a:p>
            <a:pPr algn="l">
              <a:lnSpc>
                <a:spcPct val="95000"/>
              </a:lnSpc>
              <a:spcBef>
                <a:spcPts val="1425"/>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n-GB" altLang="it-IT" sz="1800" b="1" dirty="0">
              <a:solidFill>
                <a:srgbClr val="0000FF"/>
              </a:solidFill>
              <a:highlight>
                <a:srgbClr val="C0C0C0"/>
              </a:highlight>
              <a:latin typeface="Times New Roman" panose="02020603050405020304" pitchFamily="18" charset="0"/>
            </a:endParaRPr>
          </a:p>
          <a:p>
            <a:pPr algn="l">
              <a:lnSpc>
                <a:spcPct val="95000"/>
              </a:lnSpc>
              <a:spcBef>
                <a:spcPts val="1425"/>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n-GB" altLang="it-IT" sz="2200" b="1" dirty="0">
                <a:solidFill>
                  <a:srgbClr val="0000FF"/>
                </a:solidFill>
                <a:highlight>
                  <a:srgbClr val="C0C0C0"/>
                </a:highlight>
                <a:latin typeface="Times New Roman" panose="02020603050405020304" pitchFamily="18" charset="0"/>
              </a:rPr>
              <a:t>Step 1</a:t>
            </a:r>
            <a:r>
              <a:rPr lang="en-GB" altLang="it-IT" sz="2200" dirty="0">
                <a:solidFill>
                  <a:srgbClr val="0000FF"/>
                </a:solidFill>
                <a:highlight>
                  <a:srgbClr val="C0C0C0"/>
                </a:highlight>
                <a:latin typeface="Times New Roman" panose="02020603050405020304" pitchFamily="18" charset="0"/>
              </a:rPr>
              <a:t>: use a kit for cross stitch with the fabric called Aida, a round end tapestry needle, the cross stitch chart, different colour of threads.</a:t>
            </a:r>
          </a:p>
          <a:p>
            <a:pPr algn="l">
              <a:lnSpc>
                <a:spcPct val="95000"/>
              </a:lnSpc>
              <a:spcBef>
                <a:spcPts val="1425"/>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n-GB" altLang="it-IT" sz="2200" b="1" dirty="0">
              <a:solidFill>
                <a:srgbClr val="0000FF"/>
              </a:solidFill>
              <a:highlight>
                <a:srgbClr val="C0C0C0"/>
              </a:highlight>
              <a:latin typeface="Times New Roman" panose="02020603050405020304" pitchFamily="18" charset="0"/>
            </a:endParaRPr>
          </a:p>
          <a:p>
            <a:pPr algn="l">
              <a:lnSpc>
                <a:spcPct val="95000"/>
              </a:lnSpc>
              <a:spcBef>
                <a:spcPts val="1425"/>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n-GB" altLang="it-IT" sz="2200" b="1" dirty="0">
                <a:solidFill>
                  <a:srgbClr val="0000FF"/>
                </a:solidFill>
                <a:highlight>
                  <a:srgbClr val="C0C0C0"/>
                </a:highlight>
                <a:latin typeface="Times New Roman" panose="02020603050405020304" pitchFamily="18" charset="0"/>
              </a:rPr>
              <a:t>Step 2</a:t>
            </a:r>
            <a:r>
              <a:rPr lang="en-GB" altLang="it-IT" sz="2200" dirty="0">
                <a:solidFill>
                  <a:srgbClr val="0000FF"/>
                </a:solidFill>
                <a:highlight>
                  <a:srgbClr val="C0C0C0"/>
                </a:highlight>
                <a:latin typeface="Times New Roman" panose="02020603050405020304" pitchFamily="18" charset="0"/>
              </a:rPr>
              <a:t>: start working from the </a:t>
            </a:r>
            <a:r>
              <a:rPr lang="en-GB" altLang="it-IT" sz="2200" dirty="0" err="1">
                <a:solidFill>
                  <a:srgbClr val="0000FF"/>
                </a:solidFill>
                <a:highlight>
                  <a:srgbClr val="C0C0C0"/>
                </a:highlight>
                <a:latin typeface="Times New Roman" panose="02020603050405020304" pitchFamily="18" charset="0"/>
              </a:rPr>
              <a:t>center</a:t>
            </a:r>
            <a:r>
              <a:rPr lang="en-GB" altLang="it-IT" sz="2200" dirty="0">
                <a:solidFill>
                  <a:srgbClr val="0000FF"/>
                </a:solidFill>
                <a:highlight>
                  <a:srgbClr val="C0C0C0"/>
                </a:highlight>
                <a:latin typeface="Times New Roman" panose="02020603050405020304" pitchFamily="18" charset="0"/>
              </a:rPr>
              <a:t> of your fabric.</a:t>
            </a:r>
          </a:p>
          <a:p>
            <a:pPr algn="l">
              <a:lnSpc>
                <a:spcPct val="95000"/>
              </a:lnSpc>
              <a:spcBef>
                <a:spcPts val="1425"/>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n-GB" altLang="it-IT" sz="2200" b="1" dirty="0">
              <a:solidFill>
                <a:srgbClr val="0000FF"/>
              </a:solidFill>
              <a:highlight>
                <a:srgbClr val="C0C0C0"/>
              </a:highlight>
              <a:latin typeface="Times New Roman" panose="02020603050405020304" pitchFamily="18" charset="0"/>
            </a:endParaRPr>
          </a:p>
          <a:p>
            <a:pPr algn="l">
              <a:lnSpc>
                <a:spcPct val="95000"/>
              </a:lnSpc>
              <a:spcBef>
                <a:spcPts val="1425"/>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n-GB" altLang="it-IT" sz="2200" b="1" dirty="0">
                <a:solidFill>
                  <a:srgbClr val="0000FF"/>
                </a:solidFill>
                <a:highlight>
                  <a:srgbClr val="C0C0C0"/>
                </a:highlight>
                <a:latin typeface="Times New Roman" panose="02020603050405020304" pitchFamily="18" charset="0"/>
              </a:rPr>
              <a:t>Step 3</a:t>
            </a:r>
            <a:r>
              <a:rPr lang="en-GB" altLang="it-IT" sz="2200" dirty="0">
                <a:solidFill>
                  <a:srgbClr val="0000FF"/>
                </a:solidFill>
                <a:highlight>
                  <a:srgbClr val="C0C0C0"/>
                </a:highlight>
                <a:latin typeface="Times New Roman" panose="02020603050405020304" pitchFamily="18" charset="0"/>
              </a:rPr>
              <a:t>: you work cross stitch in rows </a:t>
            </a:r>
            <a:r>
              <a:rPr lang="en-GB" altLang="it-IT" sz="2200" dirty="0" err="1">
                <a:solidFill>
                  <a:srgbClr val="0000FF"/>
                </a:solidFill>
                <a:highlight>
                  <a:srgbClr val="C0C0C0"/>
                </a:highlight>
                <a:latin typeface="Times New Roman" panose="02020603050405020304" pitchFamily="18" charset="0"/>
              </a:rPr>
              <a:t>goingfrom</a:t>
            </a:r>
            <a:r>
              <a:rPr lang="en-GB" altLang="it-IT" sz="2200" dirty="0">
                <a:solidFill>
                  <a:srgbClr val="0000FF"/>
                </a:solidFill>
                <a:highlight>
                  <a:srgbClr val="C0C0C0"/>
                </a:highlight>
                <a:latin typeface="Times New Roman" panose="02020603050405020304" pitchFamily="18" charset="0"/>
              </a:rPr>
              <a:t> left to right. Starting from the back side of the fabric, bring your needle up through a hole toward the front, leaving about an inch of thread at the back. You will cover the tail with your stitches as you work to secure it. </a:t>
            </a:r>
          </a:p>
          <a:p>
            <a:pPr algn="l">
              <a:lnSpc>
                <a:spcPct val="95000"/>
              </a:lnSpc>
              <a:spcBef>
                <a:spcPts val="1425"/>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n-GB" altLang="it-IT" sz="2200" dirty="0">
              <a:solidFill>
                <a:srgbClr val="0000FF"/>
              </a:solidFill>
              <a:latin typeface="Times New Roman" panose="02020603050405020304" pitchFamily="18" charset="0"/>
            </a:endParaRPr>
          </a:p>
          <a:p>
            <a:pPr algn="l">
              <a:lnSpc>
                <a:spcPct val="95000"/>
              </a:lnSpc>
              <a:spcBef>
                <a:spcPts val="1425"/>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n-GB" altLang="it-IT" sz="1800" dirty="0">
              <a:solidFill>
                <a:srgbClr val="0000FF"/>
              </a:solidFill>
              <a:latin typeface="Times New Roman" panose="02020603050405020304" pitchFamily="18" charset="0"/>
            </a:endParaRPr>
          </a:p>
          <a:p>
            <a:pPr algn="l">
              <a:lnSpc>
                <a:spcPct val="95000"/>
              </a:lnSpc>
              <a:spcBef>
                <a:spcPts val="1425"/>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n-GB" altLang="it-IT" sz="1800" dirty="0">
                <a:latin typeface="Times New Roman" panose="02020603050405020304" pitchFamily="18" charset="0"/>
              </a:rPr>
              <a:t> </a:t>
            </a:r>
          </a:p>
        </p:txBody>
      </p:sp>
      <p:grpSp>
        <p:nvGrpSpPr>
          <p:cNvPr id="4099" name="Group 3">
            <a:extLst>
              <a:ext uri="{FF2B5EF4-FFF2-40B4-BE49-F238E27FC236}">
                <a16:creationId xmlns:a16="http://schemas.microsoft.com/office/drawing/2014/main" id="{051A2F62-4C43-4D32-BD31-505A8FC7A3F7}"/>
              </a:ext>
            </a:extLst>
          </p:cNvPr>
          <p:cNvGrpSpPr>
            <a:grpSpLocks/>
          </p:cNvGrpSpPr>
          <p:nvPr/>
        </p:nvGrpSpPr>
        <p:grpSpPr bwMode="auto">
          <a:xfrm>
            <a:off x="288925" y="296863"/>
            <a:ext cx="9640888" cy="968375"/>
            <a:chOff x="182" y="187"/>
            <a:chExt cx="6073" cy="610"/>
          </a:xfrm>
        </p:grpSpPr>
        <p:pic>
          <p:nvPicPr>
            <p:cNvPr id="4100" name="Picture 4">
              <a:extLst>
                <a:ext uri="{FF2B5EF4-FFF2-40B4-BE49-F238E27FC236}">
                  <a16:creationId xmlns:a16="http://schemas.microsoft.com/office/drawing/2014/main" id="{E947B3E0-8BF5-4EDD-BE64-0AFC63A4C7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8" y="199"/>
              <a:ext cx="2627" cy="57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4101" name="Group 5">
              <a:extLst>
                <a:ext uri="{FF2B5EF4-FFF2-40B4-BE49-F238E27FC236}">
                  <a16:creationId xmlns:a16="http://schemas.microsoft.com/office/drawing/2014/main" id="{107DA534-4465-4DD7-B778-588E1F0C20E4}"/>
                </a:ext>
              </a:extLst>
            </p:cNvPr>
            <p:cNvGrpSpPr>
              <a:grpSpLocks/>
            </p:cNvGrpSpPr>
            <p:nvPr/>
          </p:nvGrpSpPr>
          <p:grpSpPr bwMode="auto">
            <a:xfrm>
              <a:off x="182" y="187"/>
              <a:ext cx="2059" cy="586"/>
              <a:chOff x="182" y="187"/>
              <a:chExt cx="2059" cy="586"/>
            </a:xfrm>
          </p:grpSpPr>
          <p:pic>
            <p:nvPicPr>
              <p:cNvPr id="4102" name="Picture 6">
                <a:extLst>
                  <a:ext uri="{FF2B5EF4-FFF2-40B4-BE49-F238E27FC236}">
                    <a16:creationId xmlns:a16="http://schemas.microsoft.com/office/drawing/2014/main" id="{368A07FE-3593-410E-97A3-0FD1DA6CDC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 y="187"/>
                <a:ext cx="395" cy="5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3" name="Picture 7">
                <a:extLst>
                  <a:ext uri="{FF2B5EF4-FFF2-40B4-BE49-F238E27FC236}">
                    <a16:creationId xmlns:a16="http://schemas.microsoft.com/office/drawing/2014/main" id="{A7DBE2A9-D958-4CFF-AF61-B4330394DE1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84" y="323"/>
                <a:ext cx="357" cy="40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4" name="Text Box 8">
                <a:extLst>
                  <a:ext uri="{FF2B5EF4-FFF2-40B4-BE49-F238E27FC236}">
                    <a16:creationId xmlns:a16="http://schemas.microsoft.com/office/drawing/2014/main" id="{CD9C23AF-E30D-4C6C-8A50-84FC8FA1FCB4}"/>
                  </a:ext>
                </a:extLst>
              </p:cNvPr>
              <p:cNvSpPr txBox="1">
                <a:spLocks noChangeArrowheads="1"/>
              </p:cNvSpPr>
              <p:nvPr/>
            </p:nvSpPr>
            <p:spPr bwMode="auto">
              <a:xfrm>
                <a:off x="476" y="209"/>
                <a:ext cx="1493" cy="5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en-GB" altLang="it-IT" sz="1000">
                    <a:latin typeface="Times New Roman" panose="02020603050405020304" pitchFamily="18" charset="0"/>
                  </a:rPr>
                  <a:t>Istituto Comprensivo Statale </a:t>
                </a:r>
                <a:br>
                  <a:rPr lang="en-GB" altLang="it-IT" sz="1000">
                    <a:latin typeface="Times New Roman" panose="02020603050405020304" pitchFamily="18" charset="0"/>
                  </a:rPr>
                </a:br>
                <a:r>
                  <a:rPr lang="en-GB" altLang="it-IT" sz="1000">
                    <a:latin typeface="Times New Roman" panose="02020603050405020304" pitchFamily="18" charset="0"/>
                  </a:rPr>
                  <a:t>“ADELAIDE RISTORI“</a:t>
                </a:r>
                <a:br>
                  <a:rPr lang="en-GB" altLang="it-IT" sz="1000">
                    <a:latin typeface="Times New Roman" panose="02020603050405020304" pitchFamily="18" charset="0"/>
                  </a:rPr>
                </a:br>
                <a:r>
                  <a:rPr lang="en-GB" altLang="it-IT" sz="1000" i="1">
                    <a:latin typeface="Times New Roman" panose="02020603050405020304" pitchFamily="18" charset="0"/>
                    <a:cs typeface="Arial" panose="020B0604020202020204" pitchFamily="34" charset="0"/>
                  </a:rPr>
                  <a:t>Via L. D’Alagno, 16 - 80138 – Napoli</a:t>
                </a:r>
              </a:p>
            </p:txBody>
          </p:sp>
        </p:grpSp>
        <p:grpSp>
          <p:nvGrpSpPr>
            <p:cNvPr id="4105" name="Group 9">
              <a:extLst>
                <a:ext uri="{FF2B5EF4-FFF2-40B4-BE49-F238E27FC236}">
                  <a16:creationId xmlns:a16="http://schemas.microsoft.com/office/drawing/2014/main" id="{CE1A1468-F33F-4882-9E41-234B4FE964CE}"/>
                </a:ext>
              </a:extLst>
            </p:cNvPr>
            <p:cNvGrpSpPr>
              <a:grpSpLocks/>
            </p:cNvGrpSpPr>
            <p:nvPr/>
          </p:nvGrpSpPr>
          <p:grpSpPr bwMode="auto">
            <a:xfrm>
              <a:off x="2404" y="233"/>
              <a:ext cx="1786" cy="564"/>
              <a:chOff x="2404" y="233"/>
              <a:chExt cx="1786" cy="564"/>
            </a:xfrm>
          </p:grpSpPr>
          <p:pic>
            <p:nvPicPr>
              <p:cNvPr id="4106" name="Picture 10">
                <a:extLst>
                  <a:ext uri="{FF2B5EF4-FFF2-40B4-BE49-F238E27FC236}">
                    <a16:creationId xmlns:a16="http://schemas.microsoft.com/office/drawing/2014/main" id="{068317B1-E781-43BF-A274-49826162A3A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0" y="262"/>
                <a:ext cx="540" cy="50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7" name="Text Box 11">
                <a:extLst>
                  <a:ext uri="{FF2B5EF4-FFF2-40B4-BE49-F238E27FC236}">
                    <a16:creationId xmlns:a16="http://schemas.microsoft.com/office/drawing/2014/main" id="{A81FF9A8-30E4-4A7A-8230-608F666B8117}"/>
                  </a:ext>
                </a:extLst>
              </p:cNvPr>
              <p:cNvSpPr txBox="1">
                <a:spLocks noChangeArrowheads="1"/>
              </p:cNvSpPr>
              <p:nvPr/>
            </p:nvSpPr>
            <p:spPr bwMode="auto">
              <a:xfrm>
                <a:off x="2404" y="233"/>
                <a:ext cx="1493" cy="5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en-GB" altLang="it-IT" sz="1600" b="1">
                    <a:latin typeface="Times New Roman" panose="02020603050405020304" pitchFamily="18" charset="0"/>
                  </a:rPr>
                  <a:t>United in diversity</a:t>
                </a:r>
                <a:br>
                  <a:rPr lang="en-GB" altLang="it-IT" sz="1000" b="1">
                    <a:latin typeface="Times New Roman" panose="02020603050405020304" pitchFamily="18" charset="0"/>
                  </a:rPr>
                </a:br>
                <a:r>
                  <a:rPr lang="en-GB" altLang="it-IT" sz="1000" i="1">
                    <a:latin typeface="Times New Roman" panose="02020603050405020304" pitchFamily="18" charset="0"/>
                    <a:cs typeface="Arial" panose="020B0604020202020204" pitchFamily="34" charset="0"/>
                  </a:rPr>
                  <a:t> 018-1-EL01-KA229-047809_4</a:t>
                </a:r>
              </a:p>
            </p:txBody>
          </p:sp>
        </p:grpSp>
      </p:grpSp>
      <p:sp>
        <p:nvSpPr>
          <p:cNvPr id="4108" name="Text Box 12">
            <a:extLst>
              <a:ext uri="{FF2B5EF4-FFF2-40B4-BE49-F238E27FC236}">
                <a16:creationId xmlns:a16="http://schemas.microsoft.com/office/drawing/2014/main" id="{FA19B16E-F36E-48F0-9F6E-78BED9DB3064}"/>
              </a:ext>
            </a:extLst>
          </p:cNvPr>
          <p:cNvSpPr txBox="1">
            <a:spLocks noChangeArrowheads="1"/>
          </p:cNvSpPr>
          <p:nvPr/>
        </p:nvSpPr>
        <p:spPr bwMode="auto">
          <a:xfrm>
            <a:off x="3887788" y="7051675"/>
            <a:ext cx="238442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44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nSpc>
                <a:spcPct val="95000"/>
              </a:lnSpc>
              <a:spcBef>
                <a:spcPts val="1425"/>
              </a:spcBef>
              <a:buClrTx/>
              <a:buFontTx/>
              <a:buNone/>
            </a:pPr>
            <a:r>
              <a:rPr lang="en-GB" altLang="it-IT">
                <a:latin typeface="Times New Roman" panose="02020603050405020304" pitchFamily="18" charset="0"/>
              </a:rPr>
              <a:t>It is shown in the video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5121" name="Group 1">
            <a:extLst>
              <a:ext uri="{FF2B5EF4-FFF2-40B4-BE49-F238E27FC236}">
                <a16:creationId xmlns:a16="http://schemas.microsoft.com/office/drawing/2014/main" id="{DA6A53CD-F658-4BF2-B5BF-F696F31AD672}"/>
              </a:ext>
            </a:extLst>
          </p:cNvPr>
          <p:cNvGrpSpPr>
            <a:grpSpLocks/>
          </p:cNvGrpSpPr>
          <p:nvPr/>
        </p:nvGrpSpPr>
        <p:grpSpPr bwMode="auto">
          <a:xfrm>
            <a:off x="288925" y="414338"/>
            <a:ext cx="9640888" cy="968375"/>
            <a:chOff x="182" y="261"/>
            <a:chExt cx="6073" cy="610"/>
          </a:xfrm>
        </p:grpSpPr>
        <p:pic>
          <p:nvPicPr>
            <p:cNvPr id="5122" name="Picture 2">
              <a:extLst>
                <a:ext uri="{FF2B5EF4-FFF2-40B4-BE49-F238E27FC236}">
                  <a16:creationId xmlns:a16="http://schemas.microsoft.com/office/drawing/2014/main" id="{555E2FC1-E5DA-49A4-A681-635FB2FF91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8" y="273"/>
              <a:ext cx="2627" cy="57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5123" name="Group 3">
              <a:extLst>
                <a:ext uri="{FF2B5EF4-FFF2-40B4-BE49-F238E27FC236}">
                  <a16:creationId xmlns:a16="http://schemas.microsoft.com/office/drawing/2014/main" id="{19AAE2B6-346E-4B6F-A52B-0BA83D40BBAB}"/>
                </a:ext>
              </a:extLst>
            </p:cNvPr>
            <p:cNvGrpSpPr>
              <a:grpSpLocks/>
            </p:cNvGrpSpPr>
            <p:nvPr/>
          </p:nvGrpSpPr>
          <p:grpSpPr bwMode="auto">
            <a:xfrm>
              <a:off x="182" y="261"/>
              <a:ext cx="2059" cy="586"/>
              <a:chOff x="182" y="261"/>
              <a:chExt cx="2059" cy="586"/>
            </a:xfrm>
          </p:grpSpPr>
          <p:pic>
            <p:nvPicPr>
              <p:cNvPr id="5124" name="Picture 4">
                <a:extLst>
                  <a:ext uri="{FF2B5EF4-FFF2-40B4-BE49-F238E27FC236}">
                    <a16:creationId xmlns:a16="http://schemas.microsoft.com/office/drawing/2014/main" id="{00EC44CB-46A4-40D4-A0EC-2B1309B3FF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 y="261"/>
                <a:ext cx="395" cy="5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5" name="Picture 5">
                <a:extLst>
                  <a:ext uri="{FF2B5EF4-FFF2-40B4-BE49-F238E27FC236}">
                    <a16:creationId xmlns:a16="http://schemas.microsoft.com/office/drawing/2014/main" id="{F7EE2A9E-61EE-4AFF-825A-380E7035A38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83" y="398"/>
                <a:ext cx="358" cy="40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6" name="Text Box 6">
                <a:extLst>
                  <a:ext uri="{FF2B5EF4-FFF2-40B4-BE49-F238E27FC236}">
                    <a16:creationId xmlns:a16="http://schemas.microsoft.com/office/drawing/2014/main" id="{0BA4ABF6-AE64-43B3-99FF-7CD04042928A}"/>
                  </a:ext>
                </a:extLst>
              </p:cNvPr>
              <p:cNvSpPr txBox="1">
                <a:spLocks noChangeArrowheads="1"/>
              </p:cNvSpPr>
              <p:nvPr/>
            </p:nvSpPr>
            <p:spPr bwMode="auto">
              <a:xfrm>
                <a:off x="476" y="283"/>
                <a:ext cx="1492" cy="5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en-GB" altLang="it-IT" sz="1000">
                    <a:latin typeface="Times New Roman" panose="02020603050405020304" pitchFamily="18" charset="0"/>
                  </a:rPr>
                  <a:t>Istituto Comprensivo Statale </a:t>
                </a:r>
                <a:br>
                  <a:rPr lang="en-GB" altLang="it-IT" sz="1000">
                    <a:latin typeface="Times New Roman" panose="02020603050405020304" pitchFamily="18" charset="0"/>
                  </a:rPr>
                </a:br>
                <a:r>
                  <a:rPr lang="en-GB" altLang="it-IT" sz="1000">
                    <a:latin typeface="Times New Roman" panose="02020603050405020304" pitchFamily="18" charset="0"/>
                  </a:rPr>
                  <a:t>“ADELAIDE RISTORI“</a:t>
                </a:r>
                <a:br>
                  <a:rPr lang="en-GB" altLang="it-IT" sz="1000">
                    <a:latin typeface="Times New Roman" panose="02020603050405020304" pitchFamily="18" charset="0"/>
                  </a:rPr>
                </a:br>
                <a:r>
                  <a:rPr lang="en-GB" altLang="it-IT" sz="1000" i="1">
                    <a:latin typeface="Times New Roman" panose="02020603050405020304" pitchFamily="18" charset="0"/>
                    <a:cs typeface="Arial" panose="020B0604020202020204" pitchFamily="34" charset="0"/>
                  </a:rPr>
                  <a:t>Via L. D’Alagno, 16 - 80138 – Napoli</a:t>
                </a:r>
              </a:p>
            </p:txBody>
          </p:sp>
        </p:grpSp>
        <p:grpSp>
          <p:nvGrpSpPr>
            <p:cNvPr id="5127" name="Group 7">
              <a:extLst>
                <a:ext uri="{FF2B5EF4-FFF2-40B4-BE49-F238E27FC236}">
                  <a16:creationId xmlns:a16="http://schemas.microsoft.com/office/drawing/2014/main" id="{6A2BAC6E-7596-4A12-9526-F47BD625DF04}"/>
                </a:ext>
              </a:extLst>
            </p:cNvPr>
            <p:cNvGrpSpPr>
              <a:grpSpLocks/>
            </p:cNvGrpSpPr>
            <p:nvPr/>
          </p:nvGrpSpPr>
          <p:grpSpPr bwMode="auto">
            <a:xfrm>
              <a:off x="2404" y="307"/>
              <a:ext cx="1786" cy="564"/>
              <a:chOff x="2404" y="307"/>
              <a:chExt cx="1786" cy="564"/>
            </a:xfrm>
          </p:grpSpPr>
          <p:pic>
            <p:nvPicPr>
              <p:cNvPr id="5128" name="Picture 8">
                <a:extLst>
                  <a:ext uri="{FF2B5EF4-FFF2-40B4-BE49-F238E27FC236}">
                    <a16:creationId xmlns:a16="http://schemas.microsoft.com/office/drawing/2014/main" id="{EB1F6F12-9728-4138-BB5C-567BE42B36F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0" y="337"/>
                <a:ext cx="540" cy="50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9" name="Text Box 9">
                <a:extLst>
                  <a:ext uri="{FF2B5EF4-FFF2-40B4-BE49-F238E27FC236}">
                    <a16:creationId xmlns:a16="http://schemas.microsoft.com/office/drawing/2014/main" id="{BFD3EEFB-A235-4590-AC7E-CE736E9D252A}"/>
                  </a:ext>
                </a:extLst>
              </p:cNvPr>
              <p:cNvSpPr txBox="1">
                <a:spLocks noChangeArrowheads="1"/>
              </p:cNvSpPr>
              <p:nvPr/>
            </p:nvSpPr>
            <p:spPr bwMode="auto">
              <a:xfrm>
                <a:off x="2404" y="307"/>
                <a:ext cx="1493" cy="5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en-GB" altLang="it-IT" sz="1600" b="1">
                    <a:latin typeface="Times New Roman" panose="02020603050405020304" pitchFamily="18" charset="0"/>
                  </a:rPr>
                  <a:t>United in diversity</a:t>
                </a:r>
                <a:br>
                  <a:rPr lang="en-GB" altLang="it-IT" sz="1000" b="1">
                    <a:latin typeface="Times New Roman" panose="02020603050405020304" pitchFamily="18" charset="0"/>
                  </a:rPr>
                </a:br>
                <a:r>
                  <a:rPr lang="en-GB" altLang="it-IT" sz="1000" i="1">
                    <a:latin typeface="Times New Roman" panose="02020603050405020304" pitchFamily="18" charset="0"/>
                    <a:cs typeface="Arial" panose="020B0604020202020204" pitchFamily="34" charset="0"/>
                  </a:rPr>
                  <a:t> 018-1-EL01-KA229-047809_4</a:t>
                </a:r>
              </a:p>
            </p:txBody>
          </p:sp>
        </p:grpSp>
      </p:grpSp>
      <p:pic>
        <p:nvPicPr>
          <p:cNvPr id="2" name="prova_(1)">
            <a:hlinkClick r:id="" action="ppaction://media"/>
            <a:extLst>
              <a:ext uri="{FF2B5EF4-FFF2-40B4-BE49-F238E27FC236}">
                <a16:creationId xmlns:a16="http://schemas.microsoft.com/office/drawing/2014/main" id="{9982387B-2634-4D8A-BA5C-8E9D447C7245}"/>
              </a:ext>
            </a:extLst>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3409941" y="1509018"/>
            <a:ext cx="3260741" cy="5796062"/>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71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157" name="Picture 13" descr="Immagine_3">
            <a:extLst>
              <a:ext uri="{FF2B5EF4-FFF2-40B4-BE49-F238E27FC236}">
                <a16:creationId xmlns:a16="http://schemas.microsoft.com/office/drawing/2014/main" id="{4C9645A9-55AF-466D-B521-FB2EE4D77F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1763" y="1547813"/>
            <a:ext cx="4456112" cy="5940425"/>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a:extLst>
              <a:ext uri="{FF2B5EF4-FFF2-40B4-BE49-F238E27FC236}">
                <a16:creationId xmlns:a16="http://schemas.microsoft.com/office/drawing/2014/main" id="{AFA521F1-6FB4-43B4-95F8-C07C948EE8F6}"/>
              </a:ext>
            </a:extLst>
          </p:cNvPr>
          <p:cNvSpPr>
            <a:spLocks noGrp="1" noChangeArrowheads="1"/>
          </p:cNvSpPr>
          <p:nvPr>
            <p:ph type="body"/>
          </p:nvPr>
        </p:nvSpPr>
        <p:spPr>
          <a:xfrm>
            <a:off x="503238" y="1768475"/>
            <a:ext cx="9070975" cy="5287963"/>
          </a:xfrm>
          <a:ln/>
          <a:extLst>
            <a:ext uri="{91240B29-F687-4F45-9708-019B960494DF}">
              <a14:hiddenLine xmlns:a14="http://schemas.microsoft.com/office/drawing/2010/main" w="9525" cap="flat">
                <a:solidFill>
                  <a:srgbClr val="3465A4"/>
                </a:solidFill>
                <a:round/>
                <a:headEnd/>
                <a:tailEnd/>
              </a14:hiddenLine>
            </a:ext>
          </a:extLst>
        </p:spPr>
        <p:txBody>
          <a:bodyPr tIns="9000" anchor="t"/>
          <a:lstStyle/>
          <a:p>
            <a:pPr algn="l">
              <a:lnSpc>
                <a:spcPct val="95000"/>
              </a:lnSpc>
              <a:spcBef>
                <a:spcPts val="1425"/>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n-GB" altLang="it-IT" sz="2000" dirty="0">
                <a:solidFill>
                  <a:srgbClr val="3333FF"/>
                </a:solidFill>
                <a:highlight>
                  <a:srgbClr val="C0C0C0"/>
                </a:highlight>
                <a:latin typeface="Times New Roman" panose="02020603050405020304" pitchFamily="18" charset="0"/>
              </a:rPr>
              <a:t>Next pass your needle through a hole diagonally across from where you started to make a slanted half cross stitch (/). Be sure to hold on to the tail at the back of the fabric so it doesn’t slip through.</a:t>
            </a:r>
          </a:p>
          <a:p>
            <a:pPr algn="l">
              <a:lnSpc>
                <a:spcPct val="95000"/>
              </a:lnSpc>
              <a:spcBef>
                <a:spcPts val="1425"/>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n-GB" altLang="it-IT" sz="2000" dirty="0">
                <a:solidFill>
                  <a:srgbClr val="3333FF"/>
                </a:solidFill>
                <a:highlight>
                  <a:srgbClr val="C0C0C0"/>
                </a:highlight>
                <a:latin typeface="Times New Roman" panose="02020603050405020304" pitchFamily="18" charset="0"/>
              </a:rPr>
              <a:t>                         1             / / / / / ....</a:t>
            </a:r>
          </a:p>
          <a:p>
            <a:pPr algn="l">
              <a:lnSpc>
                <a:spcPct val="95000"/>
              </a:lnSpc>
              <a:spcBef>
                <a:spcPts val="1425"/>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n-GB" altLang="it-IT" sz="2000" dirty="0">
                <a:solidFill>
                  <a:srgbClr val="3333FF"/>
                </a:solidFill>
                <a:highlight>
                  <a:srgbClr val="C0C0C0"/>
                </a:highlight>
                <a:latin typeface="Times New Roman" panose="02020603050405020304" pitchFamily="18" charset="0"/>
              </a:rPr>
              <a:t>Continuing stitching along the row to make a series of half cross stitches (////). </a:t>
            </a:r>
          </a:p>
          <a:p>
            <a:pPr algn="l">
              <a:lnSpc>
                <a:spcPct val="95000"/>
              </a:lnSpc>
              <a:spcBef>
                <a:spcPts val="1425"/>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n-GB" altLang="it-IT" sz="2000" b="1" dirty="0">
                <a:solidFill>
                  <a:srgbClr val="3333FF"/>
                </a:solidFill>
                <a:highlight>
                  <a:srgbClr val="C0C0C0"/>
                </a:highlight>
                <a:latin typeface="Times New Roman" panose="02020603050405020304" pitchFamily="18" charset="0"/>
              </a:rPr>
              <a:t>Step 4</a:t>
            </a:r>
            <a:r>
              <a:rPr lang="en-GB" altLang="it-IT" sz="2000" dirty="0">
                <a:solidFill>
                  <a:srgbClr val="3333FF"/>
                </a:solidFill>
                <a:highlight>
                  <a:srgbClr val="C0C0C0"/>
                </a:highlight>
                <a:latin typeface="Times New Roman" panose="02020603050405020304" pitchFamily="18" charset="0"/>
              </a:rPr>
              <a:t>: Next return across the row making a series of half cross stitches in the other direction (\\\\). </a:t>
            </a:r>
          </a:p>
          <a:p>
            <a:pPr algn="l">
              <a:lnSpc>
                <a:spcPct val="95000"/>
              </a:lnSpc>
              <a:spcBef>
                <a:spcPts val="1425"/>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n-GB" altLang="it-IT" sz="2000" dirty="0">
                <a:solidFill>
                  <a:srgbClr val="3333FF"/>
                </a:solidFill>
                <a:highlight>
                  <a:srgbClr val="C0C0C0"/>
                </a:highlight>
                <a:latin typeface="Times New Roman" panose="02020603050405020304" pitchFamily="18" charset="0"/>
              </a:rPr>
              <a:t>                         2          / / X </a:t>
            </a:r>
            <a:r>
              <a:rPr lang="en-GB" altLang="it-IT" sz="2000" dirty="0" err="1">
                <a:solidFill>
                  <a:srgbClr val="3333FF"/>
                </a:solidFill>
                <a:highlight>
                  <a:srgbClr val="C0C0C0"/>
                </a:highlight>
                <a:latin typeface="Times New Roman" panose="02020603050405020304" pitchFamily="18" charset="0"/>
              </a:rPr>
              <a:t>X</a:t>
            </a:r>
            <a:r>
              <a:rPr lang="en-GB" altLang="it-IT" sz="2000" dirty="0">
                <a:solidFill>
                  <a:srgbClr val="3333FF"/>
                </a:solidFill>
                <a:highlight>
                  <a:srgbClr val="C0C0C0"/>
                </a:highlight>
                <a:latin typeface="Times New Roman" panose="02020603050405020304" pitchFamily="18" charset="0"/>
              </a:rPr>
              <a:t> </a:t>
            </a:r>
            <a:r>
              <a:rPr lang="en-GB" altLang="it-IT" sz="2000" dirty="0" err="1">
                <a:solidFill>
                  <a:srgbClr val="3333FF"/>
                </a:solidFill>
                <a:highlight>
                  <a:srgbClr val="C0C0C0"/>
                </a:highlight>
                <a:latin typeface="Times New Roman" panose="02020603050405020304" pitchFamily="18" charset="0"/>
              </a:rPr>
              <a:t>X</a:t>
            </a:r>
            <a:r>
              <a:rPr lang="en-GB" altLang="it-IT" sz="2000" dirty="0">
                <a:solidFill>
                  <a:srgbClr val="3333FF"/>
                </a:solidFill>
                <a:highlight>
                  <a:srgbClr val="C0C0C0"/>
                </a:highlight>
                <a:latin typeface="Times New Roman" panose="02020603050405020304" pitchFamily="18" charset="0"/>
              </a:rPr>
              <a:t> </a:t>
            </a:r>
          </a:p>
          <a:p>
            <a:pPr algn="l">
              <a:lnSpc>
                <a:spcPct val="95000"/>
              </a:lnSpc>
              <a:spcBef>
                <a:spcPts val="1425"/>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n-GB" altLang="it-IT" sz="2000" dirty="0">
                <a:solidFill>
                  <a:srgbClr val="3333FF"/>
                </a:solidFill>
                <a:highlight>
                  <a:srgbClr val="C0C0C0"/>
                </a:highlight>
                <a:latin typeface="Times New Roman" panose="02020603050405020304" pitchFamily="18" charset="0"/>
              </a:rPr>
              <a:t>                                    X </a:t>
            </a:r>
            <a:r>
              <a:rPr lang="en-GB" altLang="it-IT" sz="2000" dirty="0" err="1">
                <a:solidFill>
                  <a:srgbClr val="3333FF"/>
                </a:solidFill>
                <a:highlight>
                  <a:srgbClr val="C0C0C0"/>
                </a:highlight>
                <a:latin typeface="Times New Roman" panose="02020603050405020304" pitchFamily="18" charset="0"/>
              </a:rPr>
              <a:t>X</a:t>
            </a:r>
            <a:r>
              <a:rPr lang="en-GB" altLang="it-IT" sz="2000" dirty="0">
                <a:solidFill>
                  <a:srgbClr val="3333FF"/>
                </a:solidFill>
                <a:highlight>
                  <a:srgbClr val="C0C0C0"/>
                </a:highlight>
                <a:latin typeface="Times New Roman" panose="02020603050405020304" pitchFamily="18" charset="0"/>
              </a:rPr>
              <a:t> </a:t>
            </a:r>
            <a:r>
              <a:rPr lang="en-GB" altLang="it-IT" sz="2000" dirty="0" err="1">
                <a:solidFill>
                  <a:srgbClr val="3333FF"/>
                </a:solidFill>
                <a:highlight>
                  <a:srgbClr val="C0C0C0"/>
                </a:highlight>
                <a:latin typeface="Times New Roman" panose="02020603050405020304" pitchFamily="18" charset="0"/>
              </a:rPr>
              <a:t>X</a:t>
            </a:r>
            <a:r>
              <a:rPr lang="en-GB" altLang="it-IT" sz="2000" dirty="0">
                <a:solidFill>
                  <a:srgbClr val="3333FF"/>
                </a:solidFill>
                <a:highlight>
                  <a:srgbClr val="C0C0C0"/>
                </a:highlight>
                <a:latin typeface="Times New Roman" panose="02020603050405020304" pitchFamily="18" charset="0"/>
              </a:rPr>
              <a:t> </a:t>
            </a:r>
            <a:r>
              <a:rPr lang="en-GB" altLang="it-IT" sz="2000" dirty="0" err="1">
                <a:solidFill>
                  <a:srgbClr val="3333FF"/>
                </a:solidFill>
                <a:highlight>
                  <a:srgbClr val="C0C0C0"/>
                </a:highlight>
                <a:latin typeface="Times New Roman" panose="02020603050405020304" pitchFamily="18" charset="0"/>
              </a:rPr>
              <a:t>X</a:t>
            </a:r>
            <a:r>
              <a:rPr lang="en-GB" altLang="it-IT" sz="2000" dirty="0">
                <a:solidFill>
                  <a:srgbClr val="3333FF"/>
                </a:solidFill>
                <a:highlight>
                  <a:srgbClr val="C0C0C0"/>
                </a:highlight>
                <a:latin typeface="Times New Roman" panose="02020603050405020304" pitchFamily="18" charset="0"/>
              </a:rPr>
              <a:t> </a:t>
            </a:r>
            <a:r>
              <a:rPr lang="en-GB" altLang="it-IT" sz="2000" dirty="0" err="1">
                <a:solidFill>
                  <a:srgbClr val="3333FF"/>
                </a:solidFill>
                <a:highlight>
                  <a:srgbClr val="C0C0C0"/>
                </a:highlight>
                <a:latin typeface="Times New Roman" panose="02020603050405020304" pitchFamily="18" charset="0"/>
              </a:rPr>
              <a:t>X</a:t>
            </a:r>
            <a:r>
              <a:rPr lang="en-GB" altLang="it-IT" sz="2000" dirty="0">
                <a:solidFill>
                  <a:srgbClr val="3333FF"/>
                </a:solidFill>
                <a:highlight>
                  <a:srgbClr val="C0C0C0"/>
                </a:highlight>
                <a:latin typeface="Times New Roman" panose="02020603050405020304" pitchFamily="18" charset="0"/>
              </a:rPr>
              <a:t> </a:t>
            </a:r>
          </a:p>
          <a:p>
            <a:pPr algn="l">
              <a:lnSpc>
                <a:spcPct val="95000"/>
              </a:lnSpc>
              <a:spcBef>
                <a:spcPts val="1425"/>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n-GB" altLang="it-IT" sz="2000" dirty="0">
              <a:solidFill>
                <a:srgbClr val="3333FF"/>
              </a:solidFill>
              <a:highlight>
                <a:srgbClr val="C0C0C0"/>
              </a:highlight>
              <a:latin typeface="Times New Roman" panose="02020603050405020304" pitchFamily="18" charset="0"/>
            </a:endParaRPr>
          </a:p>
          <a:p>
            <a:pPr algn="l">
              <a:lnSpc>
                <a:spcPct val="95000"/>
              </a:lnSpc>
              <a:spcBef>
                <a:spcPts val="1425"/>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n-GB" altLang="it-IT" sz="2000" b="1" dirty="0">
                <a:solidFill>
                  <a:srgbClr val="3333FF"/>
                </a:solidFill>
                <a:highlight>
                  <a:srgbClr val="C0C0C0"/>
                </a:highlight>
                <a:latin typeface="Times New Roman" panose="02020603050405020304" pitchFamily="18" charset="0"/>
              </a:rPr>
              <a:t>Step 5</a:t>
            </a:r>
            <a:r>
              <a:rPr lang="en-GB" altLang="it-IT" sz="2000" dirty="0">
                <a:solidFill>
                  <a:srgbClr val="3333FF"/>
                </a:solidFill>
                <a:highlight>
                  <a:srgbClr val="C0C0C0"/>
                </a:highlight>
                <a:latin typeface="Times New Roman" panose="02020603050405020304" pitchFamily="18" charset="0"/>
              </a:rPr>
              <a:t>: Keep stitching until you reach the end of the thread or until you run out of stitches in your pattern. On the back side of the fabric, pass the needle under at least three completed stitches to secure the thread. Cut the remaining thread.</a:t>
            </a:r>
          </a:p>
          <a:p>
            <a:pPr algn="l">
              <a:lnSpc>
                <a:spcPct val="95000"/>
              </a:lnSpc>
              <a:spcBef>
                <a:spcPts val="1425"/>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n-GB" altLang="it-IT" sz="2000" dirty="0">
              <a:solidFill>
                <a:srgbClr val="3333FF"/>
              </a:solidFill>
              <a:latin typeface="Times New Roman" panose="02020603050405020304" pitchFamily="18" charset="0"/>
            </a:endParaRPr>
          </a:p>
          <a:p>
            <a:pPr algn="l">
              <a:lnSpc>
                <a:spcPct val="101000"/>
              </a:lnSpc>
              <a:spcBef>
                <a:spcPts val="1425"/>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n-GB" altLang="it-IT" sz="1400" dirty="0">
                <a:solidFill>
                  <a:srgbClr val="3333FF"/>
                </a:solidFill>
                <a:latin typeface="Verdana" panose="020B0604030504040204" pitchFamily="34" charset="0"/>
              </a:rPr>
              <a:t>The result is guaranteed!</a:t>
            </a:r>
          </a:p>
        </p:txBody>
      </p:sp>
      <p:grpSp>
        <p:nvGrpSpPr>
          <p:cNvPr id="6147" name="Group 3">
            <a:extLst>
              <a:ext uri="{FF2B5EF4-FFF2-40B4-BE49-F238E27FC236}">
                <a16:creationId xmlns:a16="http://schemas.microsoft.com/office/drawing/2014/main" id="{0B24E4AF-378F-4A0D-8E4B-C973F9CE8147}"/>
              </a:ext>
            </a:extLst>
          </p:cNvPr>
          <p:cNvGrpSpPr>
            <a:grpSpLocks/>
          </p:cNvGrpSpPr>
          <p:nvPr/>
        </p:nvGrpSpPr>
        <p:grpSpPr bwMode="auto">
          <a:xfrm>
            <a:off x="287338" y="296863"/>
            <a:ext cx="9640887" cy="968375"/>
            <a:chOff x="181" y="187"/>
            <a:chExt cx="6073" cy="610"/>
          </a:xfrm>
        </p:grpSpPr>
        <p:pic>
          <p:nvPicPr>
            <p:cNvPr id="6148" name="Picture 4">
              <a:extLst>
                <a:ext uri="{FF2B5EF4-FFF2-40B4-BE49-F238E27FC236}">
                  <a16:creationId xmlns:a16="http://schemas.microsoft.com/office/drawing/2014/main" id="{83DE1CCE-A9A0-4FCC-9876-E489B60A6E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7" y="199"/>
              <a:ext cx="2627" cy="57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6149" name="Group 5">
              <a:extLst>
                <a:ext uri="{FF2B5EF4-FFF2-40B4-BE49-F238E27FC236}">
                  <a16:creationId xmlns:a16="http://schemas.microsoft.com/office/drawing/2014/main" id="{8E3F9AF4-8548-4F0C-8D07-7961D0E1967F}"/>
                </a:ext>
              </a:extLst>
            </p:cNvPr>
            <p:cNvGrpSpPr>
              <a:grpSpLocks/>
            </p:cNvGrpSpPr>
            <p:nvPr/>
          </p:nvGrpSpPr>
          <p:grpSpPr bwMode="auto">
            <a:xfrm>
              <a:off x="181" y="187"/>
              <a:ext cx="2059" cy="586"/>
              <a:chOff x="181" y="187"/>
              <a:chExt cx="2059" cy="586"/>
            </a:xfrm>
          </p:grpSpPr>
          <p:pic>
            <p:nvPicPr>
              <p:cNvPr id="6150" name="Picture 6">
                <a:extLst>
                  <a:ext uri="{FF2B5EF4-FFF2-40B4-BE49-F238E27FC236}">
                    <a16:creationId xmlns:a16="http://schemas.microsoft.com/office/drawing/2014/main" id="{02F680E4-1F7A-4B86-B870-E3EE43D7D2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 y="187"/>
                <a:ext cx="395" cy="5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51" name="Picture 7">
                <a:extLst>
                  <a:ext uri="{FF2B5EF4-FFF2-40B4-BE49-F238E27FC236}">
                    <a16:creationId xmlns:a16="http://schemas.microsoft.com/office/drawing/2014/main" id="{2BFF8351-3A0B-4C8D-8FB5-AAAE7A2532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82" y="323"/>
                <a:ext cx="358" cy="40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52" name="Text Box 8">
                <a:extLst>
                  <a:ext uri="{FF2B5EF4-FFF2-40B4-BE49-F238E27FC236}">
                    <a16:creationId xmlns:a16="http://schemas.microsoft.com/office/drawing/2014/main" id="{13C99F5D-DC59-4CA2-8F15-08AF74EF16F4}"/>
                  </a:ext>
                </a:extLst>
              </p:cNvPr>
              <p:cNvSpPr txBox="1">
                <a:spLocks noChangeArrowheads="1"/>
              </p:cNvSpPr>
              <p:nvPr/>
            </p:nvSpPr>
            <p:spPr bwMode="auto">
              <a:xfrm>
                <a:off x="476" y="209"/>
                <a:ext cx="1492" cy="5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en-GB" altLang="it-IT" sz="1000">
                    <a:latin typeface="Times New Roman" panose="02020603050405020304" pitchFamily="18" charset="0"/>
                  </a:rPr>
                  <a:t>Istituto Comprensivo Statale </a:t>
                </a:r>
                <a:br>
                  <a:rPr lang="en-GB" altLang="it-IT" sz="1000">
                    <a:latin typeface="Times New Roman" panose="02020603050405020304" pitchFamily="18" charset="0"/>
                  </a:rPr>
                </a:br>
                <a:r>
                  <a:rPr lang="en-GB" altLang="it-IT" sz="1000">
                    <a:latin typeface="Times New Roman" panose="02020603050405020304" pitchFamily="18" charset="0"/>
                  </a:rPr>
                  <a:t>“ADELAIDE RISTORI“</a:t>
                </a:r>
                <a:br>
                  <a:rPr lang="en-GB" altLang="it-IT" sz="1000">
                    <a:latin typeface="Times New Roman" panose="02020603050405020304" pitchFamily="18" charset="0"/>
                  </a:rPr>
                </a:br>
                <a:r>
                  <a:rPr lang="en-GB" altLang="it-IT" sz="1000" i="1">
                    <a:latin typeface="Times New Roman" panose="02020603050405020304" pitchFamily="18" charset="0"/>
                    <a:cs typeface="Arial" panose="020B0604020202020204" pitchFamily="34" charset="0"/>
                  </a:rPr>
                  <a:t>Via L. D’Alagno, 16 - 80138 – Napoli</a:t>
                </a:r>
              </a:p>
            </p:txBody>
          </p:sp>
        </p:grpSp>
        <p:grpSp>
          <p:nvGrpSpPr>
            <p:cNvPr id="6153" name="Group 9">
              <a:extLst>
                <a:ext uri="{FF2B5EF4-FFF2-40B4-BE49-F238E27FC236}">
                  <a16:creationId xmlns:a16="http://schemas.microsoft.com/office/drawing/2014/main" id="{BB3D6278-18F6-4B9E-8F38-355A0637227F}"/>
                </a:ext>
              </a:extLst>
            </p:cNvPr>
            <p:cNvGrpSpPr>
              <a:grpSpLocks/>
            </p:cNvGrpSpPr>
            <p:nvPr/>
          </p:nvGrpSpPr>
          <p:grpSpPr bwMode="auto">
            <a:xfrm>
              <a:off x="2404" y="233"/>
              <a:ext cx="1786" cy="564"/>
              <a:chOff x="2404" y="233"/>
              <a:chExt cx="1786" cy="564"/>
            </a:xfrm>
          </p:grpSpPr>
          <p:pic>
            <p:nvPicPr>
              <p:cNvPr id="6154" name="Picture 10">
                <a:extLst>
                  <a:ext uri="{FF2B5EF4-FFF2-40B4-BE49-F238E27FC236}">
                    <a16:creationId xmlns:a16="http://schemas.microsoft.com/office/drawing/2014/main" id="{28C78F6F-6723-4B1E-B36B-215002F67BC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0" y="262"/>
                <a:ext cx="540" cy="50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55" name="Text Box 11">
                <a:extLst>
                  <a:ext uri="{FF2B5EF4-FFF2-40B4-BE49-F238E27FC236}">
                    <a16:creationId xmlns:a16="http://schemas.microsoft.com/office/drawing/2014/main" id="{91A1E100-A124-4A92-8625-44401830A3AC}"/>
                  </a:ext>
                </a:extLst>
              </p:cNvPr>
              <p:cNvSpPr txBox="1">
                <a:spLocks noChangeArrowheads="1"/>
              </p:cNvSpPr>
              <p:nvPr/>
            </p:nvSpPr>
            <p:spPr bwMode="auto">
              <a:xfrm>
                <a:off x="2404" y="233"/>
                <a:ext cx="1493" cy="5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en-GB" altLang="it-IT" sz="1600" b="1">
                    <a:latin typeface="Times New Roman" panose="02020603050405020304" pitchFamily="18" charset="0"/>
                  </a:rPr>
                  <a:t>United in diversity</a:t>
                </a:r>
                <a:br>
                  <a:rPr lang="en-GB" altLang="it-IT" sz="1000" b="1">
                    <a:latin typeface="Times New Roman" panose="02020603050405020304" pitchFamily="18" charset="0"/>
                  </a:rPr>
                </a:br>
                <a:r>
                  <a:rPr lang="en-GB" altLang="it-IT" sz="1000" i="1">
                    <a:latin typeface="Times New Roman" panose="02020603050405020304" pitchFamily="18" charset="0"/>
                    <a:cs typeface="Arial" panose="020B0604020202020204" pitchFamily="34" charset="0"/>
                  </a:rPr>
                  <a:t> 018-1-EL01-KA229-047809_4</a:t>
                </a:r>
              </a:p>
            </p:txBody>
          </p:sp>
        </p:gr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B881F53B-874D-4048-A5ED-85E344A3CCFF}"/>
              </a:ext>
            </a:extLst>
          </p:cNvPr>
          <p:cNvSpPr>
            <a:spLocks noGrp="1" noChangeArrowheads="1"/>
          </p:cNvSpPr>
          <p:nvPr>
            <p:ph type="body"/>
          </p:nvPr>
        </p:nvSpPr>
        <p:spPr>
          <a:xfrm>
            <a:off x="503238" y="1768475"/>
            <a:ext cx="9070975" cy="4384675"/>
          </a:xfrm>
          <a:ln/>
          <a:extLst>
            <a:ext uri="{91240B29-F687-4F45-9708-019B960494DF}">
              <a14:hiddenLine xmlns:a14="http://schemas.microsoft.com/office/drawing/2010/main" w="9525" cap="flat">
                <a:solidFill>
                  <a:srgbClr val="3465A4"/>
                </a:solidFill>
                <a:round/>
                <a:headEnd/>
                <a:tailEnd/>
              </a14:hiddenLine>
            </a:ext>
          </a:extLst>
        </p:spPr>
        <p:txBody>
          <a:bodyPr tIns="28440" anchor="t"/>
          <a:lstStyle/>
          <a:p>
            <a:endParaRPr lang="it-IT"/>
          </a:p>
        </p:txBody>
      </p:sp>
      <p:grpSp>
        <p:nvGrpSpPr>
          <p:cNvPr id="7171" name="Group 3">
            <a:extLst>
              <a:ext uri="{FF2B5EF4-FFF2-40B4-BE49-F238E27FC236}">
                <a16:creationId xmlns:a16="http://schemas.microsoft.com/office/drawing/2014/main" id="{38EB6E2A-6180-490A-9EB6-0CB32677601A}"/>
              </a:ext>
            </a:extLst>
          </p:cNvPr>
          <p:cNvGrpSpPr>
            <a:grpSpLocks/>
          </p:cNvGrpSpPr>
          <p:nvPr/>
        </p:nvGrpSpPr>
        <p:grpSpPr bwMode="auto">
          <a:xfrm>
            <a:off x="288925" y="414338"/>
            <a:ext cx="9640888" cy="968375"/>
            <a:chOff x="182" y="261"/>
            <a:chExt cx="6073" cy="610"/>
          </a:xfrm>
        </p:grpSpPr>
        <p:pic>
          <p:nvPicPr>
            <p:cNvPr id="7172" name="Picture 4">
              <a:extLst>
                <a:ext uri="{FF2B5EF4-FFF2-40B4-BE49-F238E27FC236}">
                  <a16:creationId xmlns:a16="http://schemas.microsoft.com/office/drawing/2014/main" id="{FFBD0476-6E46-46C2-A07A-658BE35200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8" y="273"/>
              <a:ext cx="2627" cy="57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7173" name="Group 5">
              <a:extLst>
                <a:ext uri="{FF2B5EF4-FFF2-40B4-BE49-F238E27FC236}">
                  <a16:creationId xmlns:a16="http://schemas.microsoft.com/office/drawing/2014/main" id="{7CE8CDDA-A55E-4D35-A381-6336F1C6E385}"/>
                </a:ext>
              </a:extLst>
            </p:cNvPr>
            <p:cNvGrpSpPr>
              <a:grpSpLocks/>
            </p:cNvGrpSpPr>
            <p:nvPr/>
          </p:nvGrpSpPr>
          <p:grpSpPr bwMode="auto">
            <a:xfrm>
              <a:off x="182" y="261"/>
              <a:ext cx="2059" cy="586"/>
              <a:chOff x="182" y="261"/>
              <a:chExt cx="2059" cy="586"/>
            </a:xfrm>
          </p:grpSpPr>
          <p:pic>
            <p:nvPicPr>
              <p:cNvPr id="7174" name="Picture 6">
                <a:extLst>
                  <a:ext uri="{FF2B5EF4-FFF2-40B4-BE49-F238E27FC236}">
                    <a16:creationId xmlns:a16="http://schemas.microsoft.com/office/drawing/2014/main" id="{8CCA9001-F060-4FA4-8BBE-02F596DD5F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 y="261"/>
                <a:ext cx="395" cy="5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5" name="Picture 7">
                <a:extLst>
                  <a:ext uri="{FF2B5EF4-FFF2-40B4-BE49-F238E27FC236}">
                    <a16:creationId xmlns:a16="http://schemas.microsoft.com/office/drawing/2014/main" id="{0C2B0CC2-843C-4305-97CA-8E5EE05505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4" y="398"/>
                <a:ext cx="357" cy="40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6" name="Text Box 8">
                <a:extLst>
                  <a:ext uri="{FF2B5EF4-FFF2-40B4-BE49-F238E27FC236}">
                    <a16:creationId xmlns:a16="http://schemas.microsoft.com/office/drawing/2014/main" id="{69BED506-4891-4E76-8B99-B8BFF9CC9E11}"/>
                  </a:ext>
                </a:extLst>
              </p:cNvPr>
              <p:cNvSpPr txBox="1">
                <a:spLocks noChangeArrowheads="1"/>
              </p:cNvSpPr>
              <p:nvPr/>
            </p:nvSpPr>
            <p:spPr bwMode="auto">
              <a:xfrm>
                <a:off x="476" y="283"/>
                <a:ext cx="1493" cy="5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en-GB" altLang="it-IT" sz="1000">
                    <a:latin typeface="Times New Roman" panose="02020603050405020304" pitchFamily="18" charset="0"/>
                  </a:rPr>
                  <a:t>Istituto Comprensivo Statale </a:t>
                </a:r>
                <a:br>
                  <a:rPr lang="en-GB" altLang="it-IT" sz="1000">
                    <a:latin typeface="Times New Roman" panose="02020603050405020304" pitchFamily="18" charset="0"/>
                  </a:rPr>
                </a:br>
                <a:r>
                  <a:rPr lang="en-GB" altLang="it-IT" sz="1000">
                    <a:latin typeface="Times New Roman" panose="02020603050405020304" pitchFamily="18" charset="0"/>
                  </a:rPr>
                  <a:t>“ADELAIDE RISTORI“</a:t>
                </a:r>
                <a:br>
                  <a:rPr lang="en-GB" altLang="it-IT" sz="1000">
                    <a:latin typeface="Times New Roman" panose="02020603050405020304" pitchFamily="18" charset="0"/>
                  </a:rPr>
                </a:br>
                <a:r>
                  <a:rPr lang="en-GB" altLang="it-IT" sz="1000" i="1">
                    <a:latin typeface="Times New Roman" panose="02020603050405020304" pitchFamily="18" charset="0"/>
                    <a:cs typeface="Arial" panose="020B0604020202020204" pitchFamily="34" charset="0"/>
                  </a:rPr>
                  <a:t>Via L. D’Alagno, 16 - 80138 – Napoli</a:t>
                </a:r>
              </a:p>
            </p:txBody>
          </p:sp>
        </p:grpSp>
        <p:grpSp>
          <p:nvGrpSpPr>
            <p:cNvPr id="7177" name="Group 9">
              <a:extLst>
                <a:ext uri="{FF2B5EF4-FFF2-40B4-BE49-F238E27FC236}">
                  <a16:creationId xmlns:a16="http://schemas.microsoft.com/office/drawing/2014/main" id="{586495DD-29F6-4155-8B6B-B548EFCC7C11}"/>
                </a:ext>
              </a:extLst>
            </p:cNvPr>
            <p:cNvGrpSpPr>
              <a:grpSpLocks/>
            </p:cNvGrpSpPr>
            <p:nvPr/>
          </p:nvGrpSpPr>
          <p:grpSpPr bwMode="auto">
            <a:xfrm>
              <a:off x="2404" y="307"/>
              <a:ext cx="1786" cy="564"/>
              <a:chOff x="2404" y="307"/>
              <a:chExt cx="1786" cy="564"/>
            </a:xfrm>
          </p:grpSpPr>
          <p:pic>
            <p:nvPicPr>
              <p:cNvPr id="7178" name="Picture 10">
                <a:extLst>
                  <a:ext uri="{FF2B5EF4-FFF2-40B4-BE49-F238E27FC236}">
                    <a16:creationId xmlns:a16="http://schemas.microsoft.com/office/drawing/2014/main" id="{F3799264-8739-4954-81E9-E86F4F0E381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0" y="337"/>
                <a:ext cx="540" cy="50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9" name="Text Box 11">
                <a:extLst>
                  <a:ext uri="{FF2B5EF4-FFF2-40B4-BE49-F238E27FC236}">
                    <a16:creationId xmlns:a16="http://schemas.microsoft.com/office/drawing/2014/main" id="{DFF71632-1AAD-45FF-925F-666DDE386D1F}"/>
                  </a:ext>
                </a:extLst>
              </p:cNvPr>
              <p:cNvSpPr txBox="1">
                <a:spLocks noChangeArrowheads="1"/>
              </p:cNvSpPr>
              <p:nvPr/>
            </p:nvSpPr>
            <p:spPr bwMode="auto">
              <a:xfrm>
                <a:off x="2404" y="307"/>
                <a:ext cx="1493" cy="5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en-GB" altLang="it-IT" sz="1600" b="1">
                    <a:latin typeface="Times New Roman" panose="02020603050405020304" pitchFamily="18" charset="0"/>
                  </a:rPr>
                  <a:t>United in diversity</a:t>
                </a:r>
                <a:br>
                  <a:rPr lang="en-GB" altLang="it-IT" sz="1000" b="1">
                    <a:latin typeface="Times New Roman" panose="02020603050405020304" pitchFamily="18" charset="0"/>
                  </a:rPr>
                </a:br>
                <a:r>
                  <a:rPr lang="en-GB" altLang="it-IT" sz="1000" i="1">
                    <a:latin typeface="Times New Roman" panose="02020603050405020304" pitchFamily="18" charset="0"/>
                    <a:cs typeface="Arial" panose="020B0604020202020204" pitchFamily="34" charset="0"/>
                  </a:rPr>
                  <a:t> 018-1-EL01-KA229-047809_4</a:t>
                </a:r>
              </a:p>
            </p:txBody>
          </p:sp>
        </p:grpSp>
      </p:grpSp>
      <p:pic>
        <p:nvPicPr>
          <p:cNvPr id="7181" name="Picture 13" descr="Immagine_4">
            <a:extLst>
              <a:ext uri="{FF2B5EF4-FFF2-40B4-BE49-F238E27FC236}">
                <a16:creationId xmlns:a16="http://schemas.microsoft.com/office/drawing/2014/main" id="{BCD786E9-E914-43AA-9FDF-D2FBBD8EC57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9500" y="1403350"/>
            <a:ext cx="8064500" cy="6048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322</Words>
  <Application>Microsoft Office PowerPoint</Application>
  <PresentationFormat>Personalizzato</PresentationFormat>
  <Paragraphs>38</Paragraphs>
  <Slides>5</Slides>
  <Notes>5</Notes>
  <HiddenSlides>0</HiddenSlides>
  <MMClips>1</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5</vt:i4>
      </vt:variant>
    </vt:vector>
  </HeadingPairs>
  <TitlesOfParts>
    <vt:vector size="9" baseType="lpstr">
      <vt:lpstr>Arial</vt:lpstr>
      <vt:lpstr>Times New Roman</vt:lpstr>
      <vt:lpstr>Verdana</vt:lpstr>
      <vt:lpstr>Struttura predefinita</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Embroidery tradition and the cross stitch</dc:title>
  <dc:creator>nico</dc:creator>
  <cp:lastModifiedBy>nico</cp:lastModifiedBy>
  <cp:revision>17</cp:revision>
  <cp:lastPrinted>1601-01-01T00:00:00Z</cp:lastPrinted>
  <dcterms:created xsi:type="dcterms:W3CDTF">2019-09-19T07:20:29Z</dcterms:created>
  <dcterms:modified xsi:type="dcterms:W3CDTF">2019-09-20T12:30:04Z</dcterms:modified>
</cp:coreProperties>
</file>