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230E7-9739-41D5-B33F-B746607F8D00}" type="datetimeFigureOut">
              <a:rPr lang="tr-TR" smtClean="0"/>
              <a:t>15.02.2019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12F3B-BD78-4780-962F-474470175E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2810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230E7-9739-41D5-B33F-B746607F8D00}" type="datetimeFigureOut">
              <a:rPr lang="tr-TR" smtClean="0"/>
              <a:t>15.02.2019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12F3B-BD78-4780-962F-474470175E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4937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230E7-9739-41D5-B33F-B746607F8D00}" type="datetimeFigureOut">
              <a:rPr lang="tr-TR" smtClean="0"/>
              <a:t>15.02.2019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12F3B-BD78-4780-962F-474470175E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0519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230E7-9739-41D5-B33F-B746607F8D00}" type="datetimeFigureOut">
              <a:rPr lang="tr-TR" smtClean="0"/>
              <a:t>15.02.2019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12F3B-BD78-4780-962F-474470175E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3969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230E7-9739-41D5-B33F-B746607F8D00}" type="datetimeFigureOut">
              <a:rPr lang="tr-TR" smtClean="0"/>
              <a:t>15.02.2019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12F3B-BD78-4780-962F-474470175E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8098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230E7-9739-41D5-B33F-B746607F8D00}" type="datetimeFigureOut">
              <a:rPr lang="tr-TR" smtClean="0"/>
              <a:t>15.02.2019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12F3B-BD78-4780-962F-474470175E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9446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230E7-9739-41D5-B33F-B746607F8D00}" type="datetimeFigureOut">
              <a:rPr lang="tr-TR" smtClean="0"/>
              <a:t>15.02.2019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12F3B-BD78-4780-962F-474470175E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4601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230E7-9739-41D5-B33F-B746607F8D00}" type="datetimeFigureOut">
              <a:rPr lang="tr-TR" smtClean="0"/>
              <a:t>15.02.2019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12F3B-BD78-4780-962F-474470175E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3843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230E7-9739-41D5-B33F-B746607F8D00}" type="datetimeFigureOut">
              <a:rPr lang="tr-TR" smtClean="0"/>
              <a:t>15.02.2019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12F3B-BD78-4780-962F-474470175E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7772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230E7-9739-41D5-B33F-B746607F8D00}" type="datetimeFigureOut">
              <a:rPr lang="tr-TR" smtClean="0"/>
              <a:t>15.02.2019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12F3B-BD78-4780-962F-474470175E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2180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230E7-9739-41D5-B33F-B746607F8D00}" type="datetimeFigureOut">
              <a:rPr lang="tr-TR" smtClean="0"/>
              <a:t>15.02.2019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12F3B-BD78-4780-962F-474470175E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9655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230E7-9739-41D5-B33F-B746607F8D00}" type="datetimeFigureOut">
              <a:rPr lang="tr-TR" smtClean="0"/>
              <a:t>15.02.2019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12F3B-BD78-4780-962F-474470175E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2531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604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057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971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609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52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764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630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545150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Ekran Gösterisi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Formatör</dc:creator>
  <cp:lastModifiedBy>Formatör</cp:lastModifiedBy>
  <cp:revision>1</cp:revision>
  <dcterms:created xsi:type="dcterms:W3CDTF">2019-02-15T12:16:21Z</dcterms:created>
  <dcterms:modified xsi:type="dcterms:W3CDTF">2019-02-15T12:19:19Z</dcterms:modified>
</cp:coreProperties>
</file>