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8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60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4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98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29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8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3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14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3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8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D742D-674B-4F82-BA37-D17B15D288BA}" type="datetimeFigureOut">
              <a:rPr lang="tr-TR" smtClean="0"/>
              <a:t>19.02.2019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8E29-019C-4FC7-9FBE-0D5B764219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21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3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3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4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7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9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Ekran Gösterisi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Formatör</dc:creator>
  <cp:lastModifiedBy>Formatör</cp:lastModifiedBy>
  <cp:revision>1</cp:revision>
  <dcterms:created xsi:type="dcterms:W3CDTF">2019-02-19T07:25:54Z</dcterms:created>
  <dcterms:modified xsi:type="dcterms:W3CDTF">2019-02-19T07:28:32Z</dcterms:modified>
</cp:coreProperties>
</file>