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6FA0-6E3E-42A3-BD9F-2B364AB574C0}" type="datetimeFigureOut">
              <a:rPr lang="el-GR" smtClean="0"/>
              <a:t>22/6/2015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13A5-3DBB-4AE0-AA0D-863392FFACC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Save the water!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students of the Primary school of </a:t>
            </a:r>
            <a:r>
              <a:rPr lang="en-US" dirty="0" err="1" smtClean="0"/>
              <a:t>Zervohoria</a:t>
            </a:r>
            <a:r>
              <a:rPr lang="en-US" dirty="0" smtClean="0"/>
              <a:t> made draws about clean water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clean water!</a:t>
            </a:r>
            <a:endParaRPr lang="el-GR" dirty="0"/>
          </a:p>
        </p:txBody>
      </p:sp>
      <p:pic>
        <p:nvPicPr>
          <p:cNvPr id="4" name="3 - Θέση περιεχομένου" descr="No water no life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0961" y="1600200"/>
            <a:ext cx="630207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 drop counts!</a:t>
            </a:r>
            <a:endParaRPr lang="el-GR" dirty="0"/>
          </a:p>
        </p:txBody>
      </p:sp>
      <p:pic>
        <p:nvPicPr>
          <p:cNvPr id="4" name="3 - Θέση περιεχομένου" descr="Every drop counts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5019" y="1600200"/>
            <a:ext cx="625396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waste it!</a:t>
            </a:r>
            <a:endParaRPr lang="el-GR" dirty="0"/>
          </a:p>
        </p:txBody>
      </p:sp>
      <p:pic>
        <p:nvPicPr>
          <p:cNvPr id="4" name="3 - Θέση περιεχομένου" descr="Water ... we need .Don't waste 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547" y="1600200"/>
            <a:ext cx="329090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water no life!</a:t>
            </a:r>
            <a:endParaRPr lang="el-GR" dirty="0"/>
          </a:p>
        </p:txBody>
      </p:sp>
      <p:pic>
        <p:nvPicPr>
          <p:cNvPr id="4" name="3 - Θέση περιεχομένου" descr="Save the 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water!</a:t>
            </a:r>
            <a:endParaRPr lang="el-GR" dirty="0"/>
          </a:p>
        </p:txBody>
      </p:sp>
      <p:pic>
        <p:nvPicPr>
          <p:cNvPr id="4" name="3 - Θέση περιεχομένου" descr="We need 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903" y="1600200"/>
            <a:ext cx="645619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Προβολή στην οθόνη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Save the water!</vt:lpstr>
      <vt:lpstr>We need clean water!</vt:lpstr>
      <vt:lpstr>Even a drop counts!</vt:lpstr>
      <vt:lpstr>Don’t waste it!</vt:lpstr>
      <vt:lpstr>No water no life!</vt:lpstr>
      <vt:lpstr>We need water!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water!</dc:title>
  <dc:creator>melahrini  papardeli</dc:creator>
  <cp:lastModifiedBy>melahrini  papardeli</cp:lastModifiedBy>
  <cp:revision>1</cp:revision>
  <dcterms:created xsi:type="dcterms:W3CDTF">2015-06-22T08:25:27Z</dcterms:created>
  <dcterms:modified xsi:type="dcterms:W3CDTF">2015-06-22T08:30:01Z</dcterms:modified>
</cp:coreProperties>
</file>