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 smtClean="0"/>
              <a:t>Save</a:t>
            </a:r>
            <a:r>
              <a:rPr lang="lv-LV" dirty="0" smtClean="0"/>
              <a:t> </a:t>
            </a:r>
            <a:r>
              <a:rPr lang="lv-LV" dirty="0" err="1" smtClean="0"/>
              <a:t>water</a:t>
            </a:r>
            <a:r>
              <a:rPr lang="lv-LV" dirty="0" smtClean="0"/>
              <a:t> </a:t>
            </a:r>
            <a:r>
              <a:rPr lang="lv-LV" dirty="0" err="1" smtClean="0"/>
              <a:t>clean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Koknese </a:t>
            </a:r>
            <a:r>
              <a:rPr lang="lv-LV" dirty="0" err="1" smtClean="0"/>
              <a:t>primary</a:t>
            </a:r>
            <a:r>
              <a:rPr lang="lv-LV" dirty="0" smtClean="0"/>
              <a:t> </a:t>
            </a:r>
            <a:r>
              <a:rPr lang="lv-LV" dirty="0" err="1" smtClean="0"/>
              <a:t>boarding</a:t>
            </a:r>
            <a:r>
              <a:rPr lang="lv-LV" dirty="0" smtClean="0"/>
              <a:t> </a:t>
            </a:r>
            <a:r>
              <a:rPr lang="lv-LV" dirty="0" err="1" smtClean="0"/>
              <a:t>school</a:t>
            </a:r>
            <a:r>
              <a:rPr lang="lv-LV" dirty="0" smtClean="0"/>
              <a:t> – </a:t>
            </a:r>
            <a:r>
              <a:rPr lang="lv-LV" dirty="0" err="1" smtClean="0"/>
              <a:t>development</a:t>
            </a:r>
            <a:r>
              <a:rPr lang="lv-LV" dirty="0" smtClean="0"/>
              <a:t> </a:t>
            </a:r>
            <a:r>
              <a:rPr lang="lv-LV" dirty="0" err="1" smtClean="0"/>
              <a:t>centre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0936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6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5943600" y="381000"/>
            <a:ext cx="1143000" cy="1295400"/>
          </a:xfrm>
          <a:prstGeom prst="wedgeRectCallout">
            <a:avLst>
              <a:gd name="adj1" fmla="val 101995"/>
              <a:gd name="adj2" fmla="val 46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 smtClean="0"/>
              <a:t>Don’t</a:t>
            </a:r>
            <a:r>
              <a:rPr lang="lv-LV" dirty="0" smtClean="0"/>
              <a:t> </a:t>
            </a:r>
            <a:r>
              <a:rPr lang="lv-LV" dirty="0" err="1" smtClean="0"/>
              <a:t>litter</a:t>
            </a:r>
            <a:r>
              <a:rPr lang="lv-LV" dirty="0" smtClean="0"/>
              <a:t>! </a:t>
            </a:r>
            <a:r>
              <a:rPr lang="lv-LV" dirty="0" err="1" smtClean="0"/>
              <a:t>Look</a:t>
            </a:r>
            <a:r>
              <a:rPr lang="lv-LV" dirty="0" smtClean="0"/>
              <a:t> </a:t>
            </a:r>
            <a:r>
              <a:rPr lang="lv-LV" dirty="0" err="1" smtClean="0"/>
              <a:t>deeper</a:t>
            </a:r>
            <a:r>
              <a:rPr lang="lv-LV" dirty="0" smtClean="0"/>
              <a:t>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4127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6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6324600" y="990600"/>
            <a:ext cx="1371600" cy="1295400"/>
          </a:xfrm>
          <a:prstGeom prst="wedgeRectCallout">
            <a:avLst>
              <a:gd name="adj1" fmla="val 61052"/>
              <a:gd name="adj2" fmla="val 188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 smtClean="0"/>
              <a:t>Don’t</a:t>
            </a:r>
            <a:r>
              <a:rPr lang="lv-LV" dirty="0" smtClean="0"/>
              <a:t> </a:t>
            </a:r>
            <a:r>
              <a:rPr lang="lv-LV" dirty="0" err="1" smtClean="0"/>
              <a:t>litter</a:t>
            </a:r>
            <a:r>
              <a:rPr lang="lv-LV" dirty="0" smtClean="0"/>
              <a:t> </a:t>
            </a:r>
            <a:r>
              <a:rPr lang="lv-LV" dirty="0" err="1" smtClean="0"/>
              <a:t>our</a:t>
            </a:r>
            <a:r>
              <a:rPr lang="lv-LV" dirty="0" smtClean="0"/>
              <a:t> </a:t>
            </a:r>
            <a:r>
              <a:rPr lang="lv-LV" dirty="0" err="1" smtClean="0"/>
              <a:t>water</a:t>
            </a:r>
            <a:r>
              <a:rPr lang="lv-LV" dirty="0" smtClean="0"/>
              <a:t>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7486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21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Save water clean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water clean</dc:title>
  <dc:creator>Admin</dc:creator>
  <cp:lastModifiedBy>Admin</cp:lastModifiedBy>
  <cp:revision>2</cp:revision>
  <dcterms:created xsi:type="dcterms:W3CDTF">2006-08-16T00:00:00Z</dcterms:created>
  <dcterms:modified xsi:type="dcterms:W3CDTF">2015-04-13T07:03:24Z</dcterms:modified>
</cp:coreProperties>
</file>