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Eymi Davil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1-28T08:58:53.210">
    <p:pos x="6000" y="0"/>
    <p:text>http://www.hilairedechardonnet.fr/spip.php?article96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7b7a57e61_0_1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7b7a57e61_0_1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7b7a57e61_0_1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7b7a57e61_0_1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7b7a57e61_0_1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7b7a57e61_0_1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7b7a57e61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7b7a57e61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7b7a57e61_0_1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7b7a57e61_0_1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7b7a57e61_0_1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7b7a57e61_0_1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85a0374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85a0374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858d88b72_1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858d88b72_1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858d88b72_1_1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858d88b72_1_1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7b7a57e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7b7a57e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7b7a57e6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7b7a57e6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7b7a57e61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7b7a57e61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7b7a57e61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7b7a57e61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7b7a57e61_0_1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7b7a57e61_0_1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7b7a57e61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7b7a57e61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2">
  <p:cSld name="AUTOLAYOUT_2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1">
  <p:cSld name="AUTOLAYOUT_6"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3">
  <p:cSld name="AUTOLAYOUT_7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 txBox="1"/>
          <p:nvPr>
            <p:ph type="ctrTitle"/>
          </p:nvPr>
        </p:nvSpPr>
        <p:spPr>
          <a:xfrm>
            <a:off x="320625" y="2240300"/>
            <a:ext cx="5871300" cy="1921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320625" y="4314000"/>
            <a:ext cx="5871300" cy="36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4">
  <p:cSld name="AUTOLAYOUT_8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5">
  <p:cSld name="AUTOLAYOUT_9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8"/>
          <p:cNvSpPr txBox="1"/>
          <p:nvPr>
            <p:ph idx="1" type="subTitle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7">
  <p:cSld name="AUTOLAYOUT_11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8">
  <p:cSld name="AUTOLAYOUT_12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0"/>
          <p:cNvSpPr txBox="1"/>
          <p:nvPr>
            <p:ph idx="1" type="subTitle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9">
  <p:cSld name="AUTOLAYOUT_13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335100" y="3066963"/>
            <a:ext cx="8473800" cy="36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type="ctrTitle"/>
          </p:nvPr>
        </p:nvSpPr>
        <p:spPr>
          <a:xfrm>
            <a:off x="335100" y="1714563"/>
            <a:ext cx="8473800" cy="1276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10">
  <p:cSld name="AUTOLAYOUT_14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"/>
          <p:cNvSpPr txBox="1"/>
          <p:nvPr>
            <p:ph idx="1" type="subTitle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12">
  <p:cSld name="AUTOLAYOUT_16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idx="1" type="subTitle"/>
          </p:nvPr>
        </p:nvSpPr>
        <p:spPr>
          <a:xfrm>
            <a:off x="312500" y="4022100"/>
            <a:ext cx="2544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type="ctrTitle"/>
          </p:nvPr>
        </p:nvSpPr>
        <p:spPr>
          <a:xfrm>
            <a:off x="3020725" y="4022100"/>
            <a:ext cx="5451600" cy="9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15">
  <p:cSld name="AUTOLAYOUT_20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08" name="Google Shape;108;p24"/>
          <p:cNvSpPr txBox="1"/>
          <p:nvPr>
            <p:ph idx="1" type="subTitle"/>
          </p:nvPr>
        </p:nvSpPr>
        <p:spPr>
          <a:xfrm>
            <a:off x="335100" y="3066963"/>
            <a:ext cx="8473800" cy="36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type="ctrTitle"/>
          </p:nvPr>
        </p:nvSpPr>
        <p:spPr>
          <a:xfrm>
            <a:off x="335100" y="1714563"/>
            <a:ext cx="8473800" cy="1276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800" y="343900"/>
            <a:ext cx="6905625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/>
        </p:nvSpPr>
        <p:spPr>
          <a:xfrm>
            <a:off x="1798625" y="4433450"/>
            <a:ext cx="65388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FF"/>
                </a:solidFill>
              </a:rPr>
              <a:t>BY </a:t>
            </a:r>
            <a:r>
              <a:rPr lang="ca" sz="1800">
                <a:solidFill>
                  <a:srgbClr val="0000FF"/>
                </a:solidFill>
              </a:rPr>
              <a:t>Gloria,Eymi and Elena 4thEso from Vic,Catalonia.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4"/>
          <p:cNvPicPr preferRelativeResize="0"/>
          <p:nvPr/>
        </p:nvPicPr>
        <p:blipFill rotWithShape="1">
          <a:blip r:embed="rId3">
            <a:alphaModFix/>
          </a:blip>
          <a:srcRect b="0" l="1409" r="1409" t="0"/>
          <a:stretch/>
        </p:blipFill>
        <p:spPr>
          <a:xfrm>
            <a:off x="1121725" y="1076125"/>
            <a:ext cx="6630000" cy="37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4"/>
          <p:cNvSpPr txBox="1"/>
          <p:nvPr>
            <p:ph type="ctrTitle"/>
          </p:nvPr>
        </p:nvSpPr>
        <p:spPr>
          <a:xfrm>
            <a:off x="2817975" y="159625"/>
            <a:ext cx="3556800" cy="9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INFIRMARY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5"/>
          <p:cNvPicPr preferRelativeResize="0"/>
          <p:nvPr/>
        </p:nvPicPr>
        <p:blipFill rotWithShape="1">
          <a:blip r:embed="rId3">
            <a:alphaModFix/>
          </a:blip>
          <a:srcRect b="12570" l="0" r="0" t="12562"/>
          <a:stretch/>
        </p:blipFill>
        <p:spPr>
          <a:xfrm>
            <a:off x="1276750" y="1004274"/>
            <a:ext cx="6402025" cy="36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5"/>
          <p:cNvSpPr txBox="1"/>
          <p:nvPr>
            <p:ph type="ctrTitle"/>
          </p:nvPr>
        </p:nvSpPr>
        <p:spPr>
          <a:xfrm>
            <a:off x="303950" y="87775"/>
            <a:ext cx="7761900" cy="9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3600">
                <a:solidFill>
                  <a:srgbClr val="FFFFFF"/>
                </a:solidFill>
              </a:rPr>
              <a:t>Center to Documentary and      </a:t>
            </a:r>
            <a:r>
              <a:rPr lang="ca" sz="3600"/>
              <a:t>I</a:t>
            </a:r>
            <a:r>
              <a:rPr lang="ca" sz="3600">
                <a:solidFill>
                  <a:srgbClr val="FFFFFF"/>
                </a:solidFill>
              </a:rPr>
              <a:t>nformation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6"/>
          <p:cNvPicPr preferRelativeResize="0"/>
          <p:nvPr/>
        </p:nvPicPr>
        <p:blipFill rotWithShape="1">
          <a:blip r:embed="rId3">
            <a:alphaModFix/>
          </a:blip>
          <a:srcRect b="12597" l="0" r="0" t="12597"/>
          <a:stretch/>
        </p:blipFill>
        <p:spPr>
          <a:xfrm>
            <a:off x="1165800" y="1010574"/>
            <a:ext cx="6812400" cy="38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6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6"/>
          <p:cNvSpPr txBox="1"/>
          <p:nvPr>
            <p:ph type="ctrTitle"/>
          </p:nvPr>
        </p:nvSpPr>
        <p:spPr>
          <a:xfrm>
            <a:off x="3843550" y="109425"/>
            <a:ext cx="1692000" cy="7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600"/>
              <a:t>GYM</a:t>
            </a:r>
            <a:endParaRPr b="1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7"/>
          <p:cNvPicPr preferRelativeResize="0"/>
          <p:nvPr/>
        </p:nvPicPr>
        <p:blipFill rotWithShape="1">
          <a:blip r:embed="rId3">
            <a:alphaModFix amt="65000"/>
          </a:blip>
          <a:srcRect b="11533" l="0" r="0" t="11525"/>
          <a:stretch/>
        </p:blipFill>
        <p:spPr>
          <a:xfrm>
            <a:off x="814649" y="875350"/>
            <a:ext cx="7338325" cy="412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7"/>
          <p:cNvSpPr txBox="1"/>
          <p:nvPr>
            <p:ph type="ctrTitle"/>
          </p:nvPr>
        </p:nvSpPr>
        <p:spPr>
          <a:xfrm>
            <a:off x="2609675" y="91225"/>
            <a:ext cx="3591600" cy="72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DINING-ROOM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8"/>
          <p:cNvPicPr preferRelativeResize="0"/>
          <p:nvPr/>
        </p:nvPicPr>
        <p:blipFill rotWithShape="1">
          <a:blip r:embed="rId3">
            <a:alphaModFix/>
          </a:blip>
          <a:srcRect b="12331" l="0" r="0" t="12338"/>
          <a:stretch/>
        </p:blipFill>
        <p:spPr>
          <a:xfrm>
            <a:off x="1116500" y="916499"/>
            <a:ext cx="6812400" cy="38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8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8"/>
          <p:cNvSpPr txBox="1"/>
          <p:nvPr>
            <p:ph idx="1" type="subTitle"/>
          </p:nvPr>
        </p:nvSpPr>
        <p:spPr>
          <a:xfrm>
            <a:off x="2900075" y="0"/>
            <a:ext cx="3483600" cy="9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600"/>
              <a:t>CLASSROOM</a:t>
            </a:r>
            <a:endParaRPr b="1"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 rotWithShape="1">
          <a:blip r:embed="rId3">
            <a:alphaModFix/>
          </a:blip>
          <a:srcRect b="12567" l="0" r="36868" t="34201"/>
          <a:stretch/>
        </p:blipFill>
        <p:spPr>
          <a:xfrm>
            <a:off x="802525" y="811050"/>
            <a:ext cx="7403875" cy="40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/>
          <p:nvPr/>
        </p:nvSpPr>
        <p:spPr>
          <a:xfrm>
            <a:off x="0" y="1286025"/>
            <a:ext cx="9144000" cy="25716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9"/>
          <p:cNvSpPr txBox="1"/>
          <p:nvPr>
            <p:ph type="ctrTitle"/>
          </p:nvPr>
        </p:nvSpPr>
        <p:spPr>
          <a:xfrm>
            <a:off x="3392275" y="66725"/>
            <a:ext cx="2665800" cy="5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K</a:t>
            </a:r>
            <a:r>
              <a:rPr lang="ca"/>
              <a:t>ITCHEN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idx="1" type="subTitle"/>
          </p:nvPr>
        </p:nvSpPr>
        <p:spPr>
          <a:xfrm>
            <a:off x="335100" y="3066963"/>
            <a:ext cx="84738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0"/>
          <p:cNvSpPr txBox="1"/>
          <p:nvPr>
            <p:ph type="ctrTitle"/>
          </p:nvPr>
        </p:nvSpPr>
        <p:spPr>
          <a:xfrm>
            <a:off x="335100" y="1714563"/>
            <a:ext cx="8473800" cy="12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THANKS DEAR FRENCH PARTNERS FOR THE PICTURES OF YOUR SCHOOL!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ctrTitle"/>
          </p:nvPr>
        </p:nvSpPr>
        <p:spPr>
          <a:xfrm>
            <a:off x="261333" y="146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The French School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21" name="Google Shape;121;p26"/>
          <p:cNvSpPr txBox="1"/>
          <p:nvPr>
            <p:ph idx="1" type="subTitle"/>
          </p:nvPr>
        </p:nvSpPr>
        <p:spPr>
          <a:xfrm>
            <a:off x="311700" y="2234050"/>
            <a:ext cx="8520600" cy="27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ca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Location: Hilaire de Chardonnet	1 Rue Henri Dunant, 71100 Chalon-sur-Saône, France.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ca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Opened in 1988.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9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 rotWithShape="1">
          <a:blip r:embed="rId3">
            <a:alphaModFix/>
          </a:blip>
          <a:srcRect b="12630" l="0" r="0" t="12630"/>
          <a:stretch/>
        </p:blipFill>
        <p:spPr>
          <a:xfrm>
            <a:off x="1687150" y="1088573"/>
            <a:ext cx="5991625" cy="33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8"/>
          <p:cNvSpPr txBox="1"/>
          <p:nvPr>
            <p:ph type="ctrTitle"/>
          </p:nvPr>
        </p:nvSpPr>
        <p:spPr>
          <a:xfrm>
            <a:off x="1818263" y="0"/>
            <a:ext cx="5860500" cy="9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highlight>
                  <a:srgbClr val="000000"/>
                </a:highlight>
              </a:rPr>
              <a:t>ADMINISTRATION OFFICES</a:t>
            </a:r>
            <a:endParaRPr b="1" sz="30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9"/>
          <p:cNvPicPr preferRelativeResize="0"/>
          <p:nvPr/>
        </p:nvPicPr>
        <p:blipFill rotWithShape="1">
          <a:blip r:embed="rId3">
            <a:alphaModFix/>
          </a:blip>
          <a:srcRect b="12434" l="0" r="0" t="12434"/>
          <a:stretch/>
        </p:blipFill>
        <p:spPr>
          <a:xfrm>
            <a:off x="1434825" y="1049786"/>
            <a:ext cx="6274350" cy="35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9"/>
          <p:cNvSpPr txBox="1"/>
          <p:nvPr>
            <p:ph type="ctrTitle"/>
          </p:nvPr>
        </p:nvSpPr>
        <p:spPr>
          <a:xfrm>
            <a:off x="2180700" y="0"/>
            <a:ext cx="6963300" cy="9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SCHOOL ENTRANCE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0"/>
          <p:cNvPicPr preferRelativeResize="0"/>
          <p:nvPr/>
        </p:nvPicPr>
        <p:blipFill rotWithShape="1">
          <a:blip r:embed="rId3">
            <a:alphaModFix/>
          </a:blip>
          <a:srcRect b="13110" l="0" r="0" t="13110"/>
          <a:stretch/>
        </p:blipFill>
        <p:spPr>
          <a:xfrm>
            <a:off x="1723600" y="1030573"/>
            <a:ext cx="6063550" cy="34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 txBox="1"/>
          <p:nvPr>
            <p:ph type="ctrTitle"/>
          </p:nvPr>
        </p:nvSpPr>
        <p:spPr>
          <a:xfrm>
            <a:off x="2900625" y="59375"/>
            <a:ext cx="4458900" cy="9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600"/>
              <a:t> 2ND </a:t>
            </a:r>
            <a:r>
              <a:rPr b="1" lang="ca" sz="3600"/>
              <a:t>ENTRANCE</a:t>
            </a:r>
            <a:endParaRPr b="1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/>
          <p:cNvPicPr preferRelativeResize="0"/>
          <p:nvPr/>
        </p:nvPicPr>
        <p:blipFill rotWithShape="1">
          <a:blip r:embed="rId3">
            <a:alphaModFix/>
          </a:blip>
          <a:srcRect b="11102" l="0" r="0" t="11094"/>
          <a:stretch/>
        </p:blipFill>
        <p:spPr>
          <a:xfrm>
            <a:off x="1337813" y="889150"/>
            <a:ext cx="6841275" cy="38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1"/>
          <p:cNvSpPr txBox="1"/>
          <p:nvPr>
            <p:ph idx="1" type="subTitle"/>
          </p:nvPr>
        </p:nvSpPr>
        <p:spPr>
          <a:xfrm>
            <a:off x="2980050" y="203975"/>
            <a:ext cx="35568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  </a:t>
            </a:r>
            <a:r>
              <a:rPr b="1" lang="ca" sz="3600"/>
              <a:t>CORRIDOR</a:t>
            </a:r>
            <a:endParaRPr b="1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2"/>
          <p:cNvPicPr preferRelativeResize="0"/>
          <p:nvPr/>
        </p:nvPicPr>
        <p:blipFill rotWithShape="1">
          <a:blip r:embed="rId3">
            <a:alphaModFix/>
          </a:blip>
          <a:srcRect b="12399" l="0" r="0" t="12406"/>
          <a:stretch/>
        </p:blipFill>
        <p:spPr>
          <a:xfrm>
            <a:off x="1313225" y="861225"/>
            <a:ext cx="6438500" cy="37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/>
          <p:nvPr/>
        </p:nvSpPr>
        <p:spPr>
          <a:xfrm>
            <a:off x="0" y="1286025"/>
            <a:ext cx="9144000" cy="25716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2"/>
          <p:cNvSpPr txBox="1"/>
          <p:nvPr>
            <p:ph type="ctrTitle"/>
          </p:nvPr>
        </p:nvSpPr>
        <p:spPr>
          <a:xfrm>
            <a:off x="1571775" y="88600"/>
            <a:ext cx="5921400" cy="67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">
                <a:highlight>
                  <a:srgbClr val="000000"/>
                </a:highlight>
              </a:rPr>
              <a:t>CLASROOM OF GESTION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3"/>
          <p:cNvPicPr preferRelativeResize="0"/>
          <p:nvPr/>
        </p:nvPicPr>
        <p:blipFill rotWithShape="1">
          <a:blip r:embed="rId3">
            <a:alphaModFix/>
          </a:blip>
          <a:srcRect b="12236" l="0" r="0" t="12229"/>
          <a:stretch/>
        </p:blipFill>
        <p:spPr>
          <a:xfrm>
            <a:off x="1769200" y="1126563"/>
            <a:ext cx="5754550" cy="32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/>
          <p:nvPr/>
        </p:nvSpPr>
        <p:spPr>
          <a:xfrm>
            <a:off x="0" y="3817200"/>
            <a:ext cx="9144000" cy="13263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3"/>
          <p:cNvSpPr txBox="1"/>
          <p:nvPr>
            <p:ph idx="1" type="subTitle"/>
          </p:nvPr>
        </p:nvSpPr>
        <p:spPr>
          <a:xfrm>
            <a:off x="2407575" y="128025"/>
            <a:ext cx="4477800" cy="9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COMPUTER-ROOM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