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3672212-7CA6-48DC-8C6A-764B916D39FC}">
  <a:tblStyle styleId="{43672212-7CA6-48DC-8C6A-764B916D39F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7b96fdf2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7b96fdf2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7b96fdf2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7b96fdf2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7b96fdf2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7b96fdf2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7b96fdf2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7b96fdf2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b96fdf2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7b96fdf2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b96fdf2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b96fdf2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7b96fdf2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7b96fdf2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7b96fdf2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7b96fdf2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7b96fdf2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7b96fdf2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7b96fdf2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7b96fdf2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b96fdf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b96fdf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b96fdf2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7b96fdf2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7b96fdf2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7b96fdf2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858a228f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858a228f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7b96fdf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7b96fdf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7b96fdf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7b96fdf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b96fdf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b96fdf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7b96fdf2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7b96fdf2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b96fdf2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7b96fdf2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7b96fdf2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7b96fdf2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7b96fdf2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7b96fdf2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550" y="4145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s://es.wikipedia.org/wiki/Europa_meridional" TargetMode="External"/><Relationship Id="rId5" Type="http://schemas.openxmlformats.org/officeDocument/2006/relationships/hyperlink" Target="https://es.wikipedia.org/wiki/R%C3%B3dano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182400" y="884600"/>
            <a:ext cx="11185800" cy="30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countries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659900" y="3529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france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524675" y="214400"/>
            <a:ext cx="2729400" cy="3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by Kelvin, Ayla, Mounirou, Destiny(Vic)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417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Notre Dame </a:t>
            </a:r>
            <a:r>
              <a:rPr lang="es">
                <a:solidFill>
                  <a:srgbClr val="666666"/>
                </a:solidFill>
                <a:highlight>
                  <a:srgbClr val="FFFFFF"/>
                </a:highlight>
              </a:rPr>
              <a:t>is one of the oldest Gothic buildings of the city built between the 12th century and the 14th century.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rgbClr val="FFFFFF"/>
                </a:highlight>
              </a:rPr>
              <a:t>There is a good book about it!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050" y="845900"/>
            <a:ext cx="2819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CASTLE ON THE LOIRE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the Château d' Chambord,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one of the many castles on the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river Loire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475" y="1152475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CAMARGUE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849" y="1526575"/>
            <a:ext cx="6238451" cy="3509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5" name="Google Shape;135;p24"/>
          <p:cNvGraphicFramePr/>
          <p:nvPr/>
        </p:nvGraphicFramePr>
        <p:xfrm>
          <a:off x="4329200" y="806663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9F9F9"/>
                </a:solidFill>
                <a:tableStyleId>{43672212-7CA6-48DC-8C6A-764B916D39FC}</a:tableStyleId>
              </a:tblPr>
              <a:tblGrid>
                <a:gridCol w="382850"/>
                <a:gridCol w="1379750"/>
                <a:gridCol w="382850"/>
              </a:tblGrid>
              <a:tr h="2818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165100" marR="25400" rtl="0" algn="ctr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t/>
                      </a:r>
                      <a:endParaRPr b="1" sz="13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 anchor="ctr">
                    <a:solidFill>
                      <a:srgbClr val="D8EFD8"/>
                    </a:solidFill>
                  </a:tcPr>
                </a:tc>
                <a:tc hMerge="1"/>
                <a:tc hMerge="1"/>
              </a:tr>
              <a:tr h="2423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165100" marR="25400" rtl="0" algn="ctr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t/>
                      </a:r>
                      <a:endParaRPr sz="95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D8EFD8"/>
                    </a:solidFill>
                  </a:tcPr>
                </a:tc>
                <a:tc hMerge="1"/>
                <a:tc hMerge="1"/>
              </a:tr>
              <a:tr h="25447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165100" marR="25400" rtl="0" algn="ctr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165100" marR="25400" rtl="0" algn="ctr">
                        <a:lnSpc>
                          <a:spcPct val="140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" sz="1150">
                          <a:solidFill>
                            <a:srgbClr val="555555"/>
                          </a:solidFill>
                          <a:highlight>
                            <a:srgbClr val="FFFFFF"/>
                          </a:highlight>
                        </a:rPr>
                        <a:t>Lae</a:t>
                      </a:r>
                      <a:endParaRPr sz="95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2423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25400" rtl="0" algn="l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t/>
                      </a:r>
                      <a:endParaRPr b="1" sz="95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D8EFD8"/>
                    </a:solidFill>
                  </a:tcPr>
                </a:tc>
                <a:tc hMerge="1"/>
                <a:tc hMerge="1"/>
              </a:tr>
              <a:tr h="24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25400" rtl="0" algn="l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t/>
                      </a:r>
                      <a:endParaRPr b="1" sz="95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EF9FA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25400" rtl="0" algn="l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t/>
                      </a:r>
                      <a:endParaRPr sz="950" u="sng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4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24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25400" rtl="0" algn="l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t/>
                      </a:r>
                      <a:endParaRPr b="1" sz="95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EF9FA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25400" rtl="0" algn="l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t/>
                      </a:r>
                      <a:endParaRPr sz="950" u="sng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5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sp>
        <p:nvSpPr>
          <p:cNvPr id="136" name="Google Shape;136;p24"/>
          <p:cNvSpPr txBox="1"/>
          <p:nvPr/>
        </p:nvSpPr>
        <p:spPr>
          <a:xfrm>
            <a:off x="450800" y="1387725"/>
            <a:ext cx="22050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natural park in the south of France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famous for its horses, black bulls and flamingos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184050" y="46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CÔTE D’AZUR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between the southern Alps and the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Mediterranean,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the </a:t>
            </a:r>
            <a:r>
              <a:rPr i="1" lang="es" sz="1100">
                <a:solidFill>
                  <a:schemeClr val="dk1"/>
                </a:solidFill>
              </a:rPr>
              <a:t>Côte d'Azur</a:t>
            </a:r>
            <a:r>
              <a:rPr lang="es" sz="1100">
                <a:solidFill>
                  <a:schemeClr val="dk1"/>
                </a:solidFill>
              </a:rPr>
              <a:t> (or French Riviera)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is a paradise of pines, blue waters and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cliffs. they have a lot of casino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813" y="1082825"/>
            <a:ext cx="61245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164150"/>
            <a:ext cx="8520600" cy="5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CHRISTMAS IN Strasbourg, Alsace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470550" y="866375"/>
            <a:ext cx="3305100" cy="36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Very popular Christmas market in Alsace. it is the christmas market of Strasbourg, near Colmar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150" y="639625"/>
            <a:ext cx="5275800" cy="34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DUNE OF PILAT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 is Europe’s highest dune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On the Atlantic Ocean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463" y="1198700"/>
            <a:ext cx="50768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29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</a:rPr>
              <a:t>Booksellers stalls along the banks of the River Seine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238" y="955675"/>
            <a:ext cx="57054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152475"/>
            <a:ext cx="343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The Panthéon is a building in the Latin Quarter in Paris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</a:rPr>
              <a:t>First a church and now a mausuleum for well-known French.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963" y="1152475"/>
            <a:ext cx="50768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SACRÉ COEUR DE PARIS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consecrated in 1919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it is one of the most iconic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monuments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</a:rPr>
              <a:t>in </a:t>
            </a:r>
            <a:r>
              <a:rPr i="1" lang="es">
                <a:solidFill>
                  <a:schemeClr val="dk1"/>
                </a:solidFill>
              </a:rPr>
              <a:t>Paris</a:t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213" y="1249225"/>
            <a:ext cx="57435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11700" y="1152475"/>
            <a:ext cx="297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National Opera of Paris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A 19th-century architectural masterpiece, the Palais Garnier Opera House, built by Charles Garnier and opened in 1875,</a:t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750" y="1203000"/>
            <a:ext cx="56959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944275"/>
            <a:ext cx="309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Eiffel Tower  it was named after the engineer Gustave Eiffel  whose company designed the tower in </a:t>
            </a:r>
            <a:r>
              <a:rPr lang="es">
                <a:solidFill>
                  <a:srgbClr val="222222"/>
                </a:solidFill>
                <a:highlight>
                  <a:schemeClr val="lt1"/>
                </a:highlight>
              </a:rPr>
              <a:t>1887–1889     </a:t>
            </a:r>
            <a:endParaRPr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222222"/>
                </a:solidFill>
                <a:highlight>
                  <a:schemeClr val="lt1"/>
                </a:highlight>
              </a:rPr>
              <a:t>the French are  really proud of it</a:t>
            </a:r>
            <a:r>
              <a:rPr lang="es"/>
              <a:t>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700" y="365088"/>
            <a:ext cx="2383200" cy="44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735300" y="445025"/>
            <a:ext cx="509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OBELISK -  PARIS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735275" y="1152475"/>
            <a:ext cx="509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The Luxor </a:t>
            </a:r>
            <a:r>
              <a:rPr i="1" lang="es" sz="1100">
                <a:solidFill>
                  <a:schemeClr val="dk1"/>
                </a:solidFill>
              </a:rPr>
              <a:t>Obelisk</a:t>
            </a:r>
            <a:r>
              <a:rPr lang="es" sz="1100">
                <a:solidFill>
                  <a:schemeClr val="dk1"/>
                </a:solidFill>
              </a:rPr>
              <a:t> (French: Obélisque de Louxor) is a 23 metres (75 ft) high Ancient Egyptian </a:t>
            </a:r>
            <a:r>
              <a:rPr i="1" lang="es" sz="1100">
                <a:solidFill>
                  <a:schemeClr val="dk1"/>
                </a:solidFill>
              </a:rPr>
              <a:t>obelisk</a:t>
            </a:r>
            <a:r>
              <a:rPr lang="es" sz="1100">
                <a:solidFill>
                  <a:schemeClr val="dk1"/>
                </a:solidFill>
              </a:rPr>
              <a:t> standing at the centre of the Place de la Concorde in </a:t>
            </a:r>
            <a:r>
              <a:rPr i="1" lang="es" sz="1100">
                <a:solidFill>
                  <a:schemeClr val="dk1"/>
                </a:solidFill>
              </a:rPr>
              <a:t>Paris</a:t>
            </a:r>
            <a:r>
              <a:rPr lang="es" sz="1100">
                <a:solidFill>
                  <a:schemeClr val="dk1"/>
                </a:solidFill>
              </a:rPr>
              <a:t>, ..</a:t>
            </a: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5" y="597725"/>
            <a:ext cx="29908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BRIDGE OF MILLAU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The </a:t>
            </a:r>
            <a:r>
              <a:rPr i="1" lang="es">
                <a:solidFill>
                  <a:schemeClr val="dk1"/>
                </a:solidFill>
              </a:rPr>
              <a:t>Millau</a:t>
            </a:r>
            <a:r>
              <a:rPr lang="es">
                <a:solidFill>
                  <a:schemeClr val="dk1"/>
                </a:solidFill>
              </a:rPr>
              <a:t> Viaduct is 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cable-stayed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>
                <a:solidFill>
                  <a:schemeClr val="dk1"/>
                </a:solidFill>
              </a:rPr>
              <a:t>bridge</a:t>
            </a:r>
            <a:r>
              <a:rPr lang="es">
                <a:solidFill>
                  <a:schemeClr val="dk1"/>
                </a:solidFill>
              </a:rPr>
              <a:t> that spans the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gorge valley of the Tarn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near </a:t>
            </a:r>
            <a:r>
              <a:rPr i="1" lang="es">
                <a:solidFill>
                  <a:schemeClr val="dk1"/>
                </a:solidFill>
              </a:rPr>
              <a:t>Millau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</a:rPr>
              <a:t> in southern France</a:t>
            </a:r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075" y="12122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180800" y="207100"/>
            <a:ext cx="88950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THANK YOU FOR YOUR ATTENTION AND GOD BLESS YOU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998" y="962002"/>
            <a:ext cx="4064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740325" y="472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48175" y="1143275"/>
            <a:ext cx="259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Disneyland Paris, it’s an amusement park set in Disney movies.         it is a beautiful experience to go on some of its rides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838" y="583525"/>
            <a:ext cx="50768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277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Arc of triumph </a:t>
            </a:r>
            <a:r>
              <a:rPr lang="es">
                <a:solidFill>
                  <a:srgbClr val="666666"/>
                </a:solidFill>
                <a:highlight>
                  <a:srgbClr val="FFFFFF"/>
                </a:highlight>
              </a:rPr>
              <a:t>is a monument built by order of Napoleon in the early nineteenth century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It is a beautiful avenue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and underneath there is the tomb of the unknown soldier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050" y="574300"/>
            <a:ext cx="57340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</a:t>
            </a:r>
            <a:r>
              <a:rPr lang="es"/>
              <a:t>HE ALPS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269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highlight>
                  <a:srgbClr val="FFFFFF"/>
                </a:highlight>
              </a:rPr>
              <a:t>mountain range. Its highest peak is Montblanc                    really nice and cool for skiing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050" y="115247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NORMANDY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</a:rPr>
              <a:t>the White Chalk Cliffs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>
                <a:solidFill>
                  <a:schemeClr val="dk1"/>
                </a:solidFill>
              </a:rPr>
              <a:t> and Arches at Etretat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563" y="1152475"/>
            <a:ext cx="50768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1452425" y="348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MOUNT SAINT MICHAEL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256975" y="1061275"/>
            <a:ext cx="2149500" cy="3416400"/>
          </a:xfrm>
          <a:prstGeom prst="rect">
            <a:avLst/>
          </a:prstGeom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 is a famous mount in Normandy. It has an abbey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they have biscuits with this name                                 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588" y="1152475"/>
            <a:ext cx="66579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PARIS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980751"/>
            <a:ext cx="8520600" cy="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Louvre Museum is one most important museums of the world located in Paris in former royal Palace of the Louvre         there  is an Apple store underneath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5449" y="2321075"/>
            <a:ext cx="6519774" cy="27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VERSAILLES PALACE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93838" y="944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World Heritage Site near Paris.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one of the greatest achievements in French 17</a:t>
            </a:r>
            <a:r>
              <a:rPr baseline="30000" lang="es" sz="1100">
                <a:solidFill>
                  <a:schemeClr val="dk1"/>
                </a:solidFill>
              </a:rPr>
              <a:t>th</a:t>
            </a:r>
            <a:r>
              <a:rPr lang="es" sz="1100">
                <a:solidFill>
                  <a:schemeClr val="dk1"/>
                </a:solidFill>
              </a:rPr>
              <a:t> century art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Today the Palace contains 2,300 rooms spread over 63,154 m2.  it is the louis xiv castlel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50" y="3006250"/>
            <a:ext cx="8866874" cy="17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797" y="390300"/>
            <a:ext cx="3466203" cy="23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