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9a18359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9a18359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61f407e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61f407e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61f407e9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61f407e9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9a183590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9a183590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9a183590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9a183590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9a183590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9a183590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096049" y="639900"/>
            <a:ext cx="6740517" cy="12191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B6D7A8"/>
                </a:solidFill>
                <a:latin typeface="Arial"/>
              </a:rPr>
              <a:t>TURKEY</a:t>
            </a:r>
          </a:p>
        </p:txBody>
      </p:sp>
      <p:sp>
        <p:nvSpPr>
          <p:cNvPr id="55" name="Google Shape;55;p13"/>
          <p:cNvSpPr txBox="1"/>
          <p:nvPr/>
        </p:nvSpPr>
        <p:spPr>
          <a:xfrm>
            <a:off x="7159900" y="3583250"/>
            <a:ext cx="15471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Marc Vilalta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David Raurell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Arnau Cirera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050" y="2458900"/>
            <a:ext cx="3553075" cy="23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4083025" cy="28703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18700" y="3184675"/>
            <a:ext cx="8829600" cy="19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/>
              <a:t>Edirne it’s a city of Turkey, it’s in the region of Marmara and the province of Edirne. There are more than 120.000 in</a:t>
            </a:r>
            <a:r>
              <a:rPr lang="ca" sz="2000"/>
              <a:t>habitants</a:t>
            </a:r>
            <a:r>
              <a:rPr lang="ca" sz="2000"/>
              <a:t>. Close to Turkey’s borders with Greece and Bulgaria.</a:t>
            </a:r>
            <a:endParaRPr sz="2000"/>
          </a:p>
        </p:txBody>
      </p:sp>
      <p:sp>
        <p:nvSpPr>
          <p:cNvPr id="63" name="Google Shape;63;p14"/>
          <p:cNvSpPr txBox="1"/>
          <p:nvPr/>
        </p:nvSpPr>
        <p:spPr>
          <a:xfrm>
            <a:off x="4572000" y="1143000"/>
            <a:ext cx="41910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>
                <a:latin typeface="Cambria"/>
                <a:ea typeface="Cambria"/>
                <a:cs typeface="Cambria"/>
                <a:sym typeface="Cambria"/>
              </a:rPr>
              <a:t>EDIRNE</a:t>
            </a:r>
            <a:endParaRPr sz="6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754299" cy="32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13675" y="3294025"/>
            <a:ext cx="90483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/>
              <a:t>It i</a:t>
            </a:r>
            <a:r>
              <a:rPr lang="ca" sz="2000"/>
              <a:t>s a city of Turkey near of the Maritza. The language that they talk is turkish. In Tekirdag, there is a lot of agricultural productivity.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70" name="Google Shape;70;p15"/>
          <p:cNvSpPr txBox="1"/>
          <p:nvPr/>
        </p:nvSpPr>
        <p:spPr>
          <a:xfrm>
            <a:off x="5723475" y="881525"/>
            <a:ext cx="3449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TEKIRDAG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4366900" cy="32751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4438350" y="1230575"/>
            <a:ext cx="4514400" cy="14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>
                <a:latin typeface="Times New Roman"/>
                <a:ea typeface="Times New Roman"/>
                <a:cs typeface="Times New Roman"/>
                <a:sym typeface="Times New Roman"/>
              </a:rPr>
              <a:t>BLUE MOSQUE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235150" y="3405725"/>
            <a:ext cx="8489400" cy="13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/>
              <a:t>The Blue Mosque or Sultan Ahmed Mosque is a historic place located in Istanbul, Turkey. This construction, as it is popularly known, was constructed between 1609 and 1616 during the rule of Ahmed I. Hand-painted blue tiles adorn the mosque’s interior walls, and at night the mosque is bathed in blue. It sits next to the “Santa Sofia”, another popular tourist site.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2858350"/>
            <a:ext cx="8520600" cy="21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ca" sz="2000">
                <a:solidFill>
                  <a:srgbClr val="000000"/>
                </a:solidFill>
              </a:rPr>
              <a:t>Ankara is the capital of the Republic of Turkey. With a population of 4.587.000 in the urban center and more than 5.150.000 in its province, it is Turkey’s second largest city after Istanbul.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50" y="346850"/>
            <a:ext cx="4101774" cy="24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949850" y="356325"/>
            <a:ext cx="28662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>
                <a:latin typeface="Times New Roman"/>
                <a:ea typeface="Times New Roman"/>
                <a:cs typeface="Times New Roman"/>
                <a:sym typeface="Times New Roman"/>
              </a:rPr>
              <a:t>ANKARA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4492825" y="1161925"/>
            <a:ext cx="30900" cy="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4244500" y="649675"/>
            <a:ext cx="4599000" cy="12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>
                <a:latin typeface="Times New Roman"/>
                <a:ea typeface="Times New Roman"/>
                <a:cs typeface="Times New Roman"/>
                <a:sym typeface="Times New Roman"/>
              </a:rPr>
              <a:t>TRABZON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854875" y="2820475"/>
            <a:ext cx="4988700" cy="14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</a:rPr>
              <a:t>Trabzon is a city situated on the Black Sea coast of northeastern, Turkey. and the capital of Trabzon Province. The governor of </a:t>
            </a:r>
            <a:r>
              <a:rPr lang="ca">
                <a:solidFill>
                  <a:schemeClr val="dk1"/>
                </a:solidFill>
              </a:rPr>
              <a:t>this</a:t>
            </a:r>
            <a:r>
              <a:rPr lang="ca">
                <a:solidFill>
                  <a:schemeClr val="dk1"/>
                </a:solidFill>
              </a:rPr>
              <a:t> city is Yücel Yavuz.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38275" cy="242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82" y="2571750"/>
            <a:ext cx="3642844" cy="242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5630275" y="879825"/>
            <a:ext cx="33627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>
                <a:latin typeface="Times New Roman"/>
                <a:ea typeface="Times New Roman"/>
                <a:cs typeface="Times New Roman"/>
                <a:sym typeface="Times New Roman"/>
              </a:rPr>
              <a:t>ISTANBUL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7775"/>
            <a:ext cx="5453926" cy="24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4673300" y="3227300"/>
            <a:ext cx="40236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153700" y="2975825"/>
            <a:ext cx="7753800" cy="19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/>
              <a:t>Istanbul is the most important city of Turkey. It was the capital of states such as the Roman or Ottoman Empire. The year 667 b.C was founded and has a population of 15.000.000 inhabitants.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