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5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494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7b91f9e7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7b91f9e7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b91f9e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7b91f9e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61a6c1a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61a6c1a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9441763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9441763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9441763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9441763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9441763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9441763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9441763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9441763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9441763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9441763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69441763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69441763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7b91f9e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7b91f9e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7b91f9e7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7b91f9e7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neider_and_Co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Burgundy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The French Region</a:t>
            </a:r>
            <a:endParaRPr sz="24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Marco Peña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Albert Pérez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Mohamed Ahfid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Martí Jordana 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6909850" y="3742450"/>
            <a:ext cx="17910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Institut Jaume Callís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4t ESO 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Burgundy Province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863" y="2571738"/>
            <a:ext cx="1781175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departments of this region are Yonne, Cote-d’Or, Nievre and Saone-et-Loire. The region has around 15 arrondissements, 174 cantons and 2,045 communes. The total land area covered by this region is 31,582 square kilometers.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Burgundy Canal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819150" y="19718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Burgundy Canal, in  French: Canal de Bourgogne is a canal in Burgundy in central eastern France. It connects the river Yonne at Migennes with the Saône at Saint-Jean-de-Losne. Construction began in 1775 and was completed in 1832. The canal connects the Atlantic Ocean to the Mediterranean Sea via the Seine and the Yonne to the Saône and Rhône.</a:t>
            </a: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51" y="2648924"/>
            <a:ext cx="2269575" cy="22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 xoxo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764425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 for the images and links with information dear  french bros and sis :*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125" y="2141650"/>
            <a:ext cx="2573226" cy="257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708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Bourgogne Mustard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Dijon mustard (Moutarde de Dijon) is a traditional mustard of France, named after the town of Dijon in Burgundy, France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usual ingredient of vinegar in the recipe with verjuice, the acidic juice of unripe grapes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263" y="2943113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Creusot steam hammer</a:t>
            </a:r>
            <a:endParaRPr sz="3600"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Creusot steam hammer</a:t>
            </a:r>
            <a:r>
              <a:rPr lang="e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was a giant steam hammer built in 1877 by Schneider</a:t>
            </a:r>
            <a:r>
              <a:rPr lang="es" sz="1050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s"/>
              <a:t>and Co.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the French industrial town of Le Creusot. With the ability to deliver a blow of up to 100 tons.</a:t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163" y="2465975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Typical town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Typical houses in Burgundy, and their architecture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663" y="2657538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Escargots</a:t>
            </a: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Escargots, (French for snails) are a delicacy consisting of cooked edible land snails,and they are a typical food in Burgundy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113" y="2324125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Burgundy Wine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latin typeface="Arial"/>
                <a:ea typeface="Arial"/>
                <a:cs typeface="Arial"/>
                <a:sym typeface="Arial"/>
              </a:rPr>
              <a:t>The most popular dry</a:t>
            </a: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red wines made from Pinot noir grapes and white wines made from Chardonnay grapes</a:t>
            </a:r>
            <a:r>
              <a:rPr lang="es"/>
              <a:t> 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913" y="2948288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663" y="3103313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3138" y="2948288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Boeuf Bourguignon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215850" y="19813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Boeuf bourguignon is also a major regional speciality. This heart-warming stew is made with beef chunks which are cooked slowly in red wine (yes, more wine), along with carrots, celery, onions, lardons and served with potatoes.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750" y="2526375"/>
            <a:ext cx="2545850" cy="23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385525" y="20045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is the coat of arms of the second Duchy of Burgundy and the province.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925" y="1800200"/>
            <a:ext cx="2856675" cy="28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697575" y="773000"/>
            <a:ext cx="63348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</a:rPr>
              <a:t>COAT OF ARMS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Frog Legs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 legs or cuisses de grenouille are a traditional dish particularly found in the region of the Dombes.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Widespread consumption of frog's legs is relatively recent, starting  last two hundred years ago.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563" y="2912863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Presentación en pantalla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Nunito</vt:lpstr>
      <vt:lpstr>Calibri</vt:lpstr>
      <vt:lpstr>Shift</vt:lpstr>
      <vt:lpstr>Burgundy  The French Region</vt:lpstr>
      <vt:lpstr>Bourgogne Mustard</vt:lpstr>
      <vt:lpstr>Creusot steam hammer</vt:lpstr>
      <vt:lpstr>Typical town</vt:lpstr>
      <vt:lpstr>Escargots</vt:lpstr>
      <vt:lpstr>Burgundy Wine</vt:lpstr>
      <vt:lpstr>Boeuf Bourguignon</vt:lpstr>
      <vt:lpstr>Presentación de PowerPoint</vt:lpstr>
      <vt:lpstr>Frog Legs </vt:lpstr>
      <vt:lpstr>Burgundy Province</vt:lpstr>
      <vt:lpstr>Burgundy Canal</vt:lpstr>
      <vt:lpstr>Thanks xoxo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Burgundy  The French Region</dc:title>
  <dc:creator>callis</dc:creator>
  <cp:lastModifiedBy>callis</cp:lastModifiedBy>
  <cp:revision>1</cp:revision>
  <dcterms:modified xsi:type="dcterms:W3CDTF">2018-11-28T08:55:32Z</dcterms:modified>
</cp:coreProperties>
</file>